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5.xml.rels" ContentType="application/vnd.openxmlformats-package.relationships+xml"/>
  <Override PartName="/ppt/notesSlides/notesSlide5.xml" ContentType="application/vnd.openxmlformats-officedocument.presentationml.notesSlide+xml"/>
  <Override PartName="/ppt/media/image81.png" ContentType="image/png"/>
  <Override PartName="/ppt/media/image80.png" ContentType="image/png"/>
  <Override PartName="/ppt/media/image79.png" ContentType="image/png"/>
  <Override PartName="/ppt/media/image36.jpeg" ContentType="image/jpeg"/>
  <Override PartName="/ppt/media/image29.png" ContentType="image/png"/>
  <Override PartName="/ppt/media/image34.jpeg" ContentType="image/jpeg"/>
  <Override PartName="/ppt/media/image6.wmf" ContentType="image/x-wmf"/>
  <Override PartName="/ppt/media/image5.png" ContentType="image/png"/>
  <Override PartName="/ppt/media/image60.png" ContentType="image/png"/>
  <Override PartName="/ppt/media/image3.png" ContentType="image/png"/>
  <Override PartName="/ppt/media/image1.png" ContentType="image/png"/>
  <Override PartName="/ppt/media/image7.png" ContentType="image/png"/>
  <Override PartName="/ppt/media/image62.png" ContentType="image/png"/>
  <Override PartName="/ppt/media/image8.png" ContentType="image/png"/>
  <Override PartName="/ppt/media/image63.png" ContentType="image/png"/>
  <Override PartName="/ppt/media/image9.png" ContentType="image/png"/>
  <Override PartName="/ppt/media/image51.jpeg" ContentType="image/jpeg"/>
  <Override PartName="/ppt/media/image64.png" ContentType="image/png"/>
  <Override PartName="/ppt/media/image35.png" ContentType="image/png"/>
  <Override PartName="/ppt/media/image10.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20.png" ContentType="image/png"/>
  <Override PartName="/ppt/media/image45.png" ContentType="image/png"/>
  <Override PartName="/ppt/media/image4.wmf" ContentType="image/x-wmf"/>
  <Override PartName="/ppt/media/image19.png" ContentType="image/png"/>
  <Override PartName="/ppt/media/image18.png" ContentType="image/png"/>
  <Override PartName="/ppt/media/image2.wmf" ContentType="image/x-wmf"/>
  <Override PartName="/ppt/media/image17.png" ContentType="image/png"/>
  <Override PartName="/ppt/media/image16.png" ContentType="image/png"/>
  <Override PartName="/ppt/media/image15.png" ContentType="image/png"/>
  <Override PartName="/ppt/media/image14.png" ContentType="image/png"/>
  <Override PartName="/ppt/media/image37.jpeg" ContentType="image/jpeg"/>
  <Override PartName="/ppt/media/image11.png" ContentType="image/png"/>
  <Override PartName="/ppt/media/image12.png" ContentType="image/png"/>
  <Override PartName="/ppt/media/image13.png" ContentType="image/png"/>
  <Override PartName="/ppt/media/image39.jpeg" ContentType="image/jpeg"/>
  <Override PartName="/ppt/media/image65.jpeg" ContentType="image/jpeg"/>
  <Override PartName="/ppt/media/image40.png" ContentType="image/png"/>
  <Override PartName="/ppt/media/image41.png" ContentType="image/png"/>
  <Override PartName="/ppt/media/image38.jpeg" ContentType="image/jpeg"/>
  <Override PartName="/ppt/media/image42.png" ContentType="image/png"/>
  <Override PartName="/ppt/media/image67.png" ContentType="image/png"/>
  <Override PartName="/ppt/media/image43.png" ContentType="image/png"/>
  <Override PartName="/ppt/media/image44.png" ContentType="image/png"/>
  <Override PartName="/ppt/media/image69.png" ContentType="image/png"/>
  <Override PartName="/ppt/media/image66.jpeg" ContentType="image/jpeg"/>
  <Override PartName="/ppt/media/image50.png" ContentType="image/png"/>
  <Override PartName="/ppt/media/image75.png" ContentType="image/png"/>
  <Override PartName="/ppt/media/image52.jpeg" ContentType="image/jpeg"/>
  <Override PartName="/ppt/media/image74.png" ContentType="image/png"/>
  <Override PartName="/ppt/media/image53.png" ContentType="image/png"/>
  <Override PartName="/ppt/media/image78.png" ContentType="image/png"/>
  <Override PartName="/ppt/media/image54.png" ContentType="image/png"/>
  <Override PartName="/ppt/media/image59.png" ContentType="image/png"/>
  <Override PartName="/ppt/media/image61.png" ContentType="image/png"/>
  <Override PartName="/ppt/media/image68.jpeg" ContentType="image/jpeg"/>
  <Override PartName="/ppt/media/image70.png" ContentType="image/png"/>
  <Override PartName="/ppt/media/image71.png" ContentType="image/png"/>
  <Override PartName="/ppt/media/image72.png" ContentType="image/png"/>
  <Override PartName="/ppt/media/image73.png" ContentType="image/png"/>
  <Override PartName="/ppt/media/image76.png" ContentType="image/png"/>
  <Override PartName="/ppt/media/image77.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x="24385587" cy="13717587"/>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sldImg"/>
          </p:nvPr>
        </p:nvSpPr>
        <p:spPr>
          <a:xfrm>
            <a:off x="533520" y="764280"/>
            <a:ext cx="6704640" cy="3771360"/>
          </a:xfrm>
          <a:prstGeom prst="rect">
            <a:avLst/>
          </a:prstGeom>
        </p:spPr>
        <p:txBody>
          <a:bodyPr lIns="0" rIns="0" tIns="0" bIns="0" anchor="ctr"/>
          <a:p>
            <a:r>
              <a:rPr b="0" lang="ru-RU" sz="4800" spc="-1" strike="noStrike">
                <a:solidFill>
                  <a:srgbClr val="000000"/>
                </a:solidFill>
                <a:latin typeface="Franklin Gothic Book"/>
              </a:rPr>
              <a:t>Click to move the slide</a:t>
            </a:r>
            <a:endParaRPr b="0" lang="ru-RU" sz="4800" spc="-1" strike="noStrike">
              <a:solidFill>
                <a:srgbClr val="000000"/>
              </a:solidFill>
              <a:latin typeface="Franklin Gothic Book"/>
            </a:endParaRPr>
          </a:p>
        </p:txBody>
      </p:sp>
      <p:sp>
        <p:nvSpPr>
          <p:cNvPr id="164"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65"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66"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67"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68" name="PlaceHolder 6"/>
          <p:cNvSpPr>
            <a:spLocks noGrp="1"/>
          </p:cNvSpPr>
          <p:nvPr>
            <p:ph type="sldNum"/>
          </p:nvPr>
        </p:nvSpPr>
        <p:spPr>
          <a:xfrm>
            <a:off x="4399200" y="9555480"/>
            <a:ext cx="3372840" cy="502560"/>
          </a:xfrm>
          <a:prstGeom prst="rect">
            <a:avLst/>
          </a:prstGeom>
        </p:spPr>
        <p:txBody>
          <a:bodyPr lIns="0" rIns="0" tIns="0" bIns="0" anchor="b"/>
          <a:p>
            <a:pPr algn="r"/>
            <a:fld id="{1FE47AAD-E3CB-492A-A01E-1467C003D61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380880" y="685800"/>
            <a:ext cx="6095520" cy="3428640"/>
          </a:xfrm>
          <a:prstGeom prst="rect">
            <a:avLst/>
          </a:prstGeom>
        </p:spPr>
      </p:sp>
      <p:sp>
        <p:nvSpPr>
          <p:cNvPr id="375"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376" name="TextShape 3"/>
          <p:cNvSpPr txBox="1"/>
          <p:nvPr/>
        </p:nvSpPr>
        <p:spPr>
          <a:xfrm>
            <a:off x="3884760" y="8685360"/>
            <a:ext cx="2971440" cy="456840"/>
          </a:xfrm>
          <a:prstGeom prst="rect">
            <a:avLst/>
          </a:prstGeom>
          <a:noFill/>
          <a:ln>
            <a:noFill/>
          </a:ln>
        </p:spPr>
        <p:txBody>
          <a:bodyPr anchor="b"/>
          <a:p>
            <a:pPr algn="r">
              <a:lnSpc>
                <a:spcPct val="100000"/>
              </a:lnSpc>
            </a:pPr>
            <a:fld id="{9EA07F4F-2BB4-4785-8F2D-C06C22EDD6EB}" type="slidenum">
              <a:rPr b="0" lang="en-US" sz="1200" spc="-1" strike="noStrike">
                <a:solidFill>
                  <a:srgbClr val="000000"/>
                </a:solidFill>
                <a:latin typeface="Archivo Regular"/>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27" name="PlaceHolder 2"/>
          <p:cNvSpPr>
            <a:spLocks noGrp="1"/>
          </p:cNvSpPr>
          <p:nvPr>
            <p:ph type="body"/>
          </p:nvPr>
        </p:nvSpPr>
        <p:spPr>
          <a:xfrm>
            <a:off x="1319040" y="390636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28" name="PlaceHolder 3"/>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30"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1"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2"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3" name="PlaceHolder 5"/>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35" name="PlaceHolder 2"/>
          <p:cNvSpPr>
            <a:spLocks noGrp="1"/>
          </p:cNvSpPr>
          <p:nvPr>
            <p:ph type="body"/>
          </p:nvPr>
        </p:nvSpPr>
        <p:spPr>
          <a:xfrm>
            <a:off x="13190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6" name="PlaceHolder 3"/>
          <p:cNvSpPr>
            <a:spLocks noGrp="1"/>
          </p:cNvSpPr>
          <p:nvPr>
            <p:ph type="body"/>
          </p:nvPr>
        </p:nvSpPr>
        <p:spPr>
          <a:xfrm>
            <a:off x="657792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7" name="PlaceHolder 4"/>
          <p:cNvSpPr>
            <a:spLocks noGrp="1"/>
          </p:cNvSpPr>
          <p:nvPr>
            <p:ph type="body"/>
          </p:nvPr>
        </p:nvSpPr>
        <p:spPr>
          <a:xfrm>
            <a:off x="118364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8" name="PlaceHolder 5"/>
          <p:cNvSpPr>
            <a:spLocks noGrp="1"/>
          </p:cNvSpPr>
          <p:nvPr>
            <p:ph type="body"/>
          </p:nvPr>
        </p:nvSpPr>
        <p:spPr>
          <a:xfrm>
            <a:off x="13190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39" name="PlaceHolder 6"/>
          <p:cNvSpPr>
            <a:spLocks noGrp="1"/>
          </p:cNvSpPr>
          <p:nvPr>
            <p:ph type="body"/>
          </p:nvPr>
        </p:nvSpPr>
        <p:spPr>
          <a:xfrm>
            <a:off x="657792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40" name="PlaceHolder 7"/>
          <p:cNvSpPr>
            <a:spLocks noGrp="1"/>
          </p:cNvSpPr>
          <p:nvPr>
            <p:ph type="body"/>
          </p:nvPr>
        </p:nvSpPr>
        <p:spPr>
          <a:xfrm>
            <a:off x="118364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47" name="PlaceHolder 2"/>
          <p:cNvSpPr>
            <a:spLocks noGrp="1"/>
          </p:cNvSpPr>
          <p:nvPr>
            <p:ph type="subTitle"/>
          </p:nvPr>
        </p:nvSpPr>
        <p:spPr>
          <a:xfrm>
            <a:off x="1319040" y="3906360"/>
            <a:ext cx="15553800" cy="830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49" name="PlaceHolder 2"/>
          <p:cNvSpPr>
            <a:spLocks noGrp="1"/>
          </p:cNvSpPr>
          <p:nvPr>
            <p:ph type="body"/>
          </p:nvPr>
        </p:nvSpPr>
        <p:spPr>
          <a:xfrm>
            <a:off x="1319040" y="3906360"/>
            <a:ext cx="1555380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51"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52"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292400" y="2521440"/>
            <a:ext cx="21032280" cy="564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56"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57"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58"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6" name="PlaceHolder 2"/>
          <p:cNvSpPr>
            <a:spLocks noGrp="1"/>
          </p:cNvSpPr>
          <p:nvPr>
            <p:ph type="subTitle"/>
          </p:nvPr>
        </p:nvSpPr>
        <p:spPr>
          <a:xfrm>
            <a:off x="1319040" y="3906360"/>
            <a:ext cx="15553800" cy="830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60"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61"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62" name="PlaceHolder 4"/>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64"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65"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66" name="PlaceHolder 4"/>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68" name="PlaceHolder 2"/>
          <p:cNvSpPr>
            <a:spLocks noGrp="1"/>
          </p:cNvSpPr>
          <p:nvPr>
            <p:ph type="body"/>
          </p:nvPr>
        </p:nvSpPr>
        <p:spPr>
          <a:xfrm>
            <a:off x="1319040" y="390636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69" name="PlaceHolder 3"/>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71"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2"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3"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4" name="PlaceHolder 5"/>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76" name="PlaceHolder 2"/>
          <p:cNvSpPr>
            <a:spLocks noGrp="1"/>
          </p:cNvSpPr>
          <p:nvPr>
            <p:ph type="body"/>
          </p:nvPr>
        </p:nvSpPr>
        <p:spPr>
          <a:xfrm>
            <a:off x="13190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7" name="PlaceHolder 3"/>
          <p:cNvSpPr>
            <a:spLocks noGrp="1"/>
          </p:cNvSpPr>
          <p:nvPr>
            <p:ph type="body"/>
          </p:nvPr>
        </p:nvSpPr>
        <p:spPr>
          <a:xfrm>
            <a:off x="657792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8" name="PlaceHolder 4"/>
          <p:cNvSpPr>
            <a:spLocks noGrp="1"/>
          </p:cNvSpPr>
          <p:nvPr>
            <p:ph type="body"/>
          </p:nvPr>
        </p:nvSpPr>
        <p:spPr>
          <a:xfrm>
            <a:off x="118364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79" name="PlaceHolder 5"/>
          <p:cNvSpPr>
            <a:spLocks noGrp="1"/>
          </p:cNvSpPr>
          <p:nvPr>
            <p:ph type="body"/>
          </p:nvPr>
        </p:nvSpPr>
        <p:spPr>
          <a:xfrm>
            <a:off x="13190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80" name="PlaceHolder 6"/>
          <p:cNvSpPr>
            <a:spLocks noGrp="1"/>
          </p:cNvSpPr>
          <p:nvPr>
            <p:ph type="body"/>
          </p:nvPr>
        </p:nvSpPr>
        <p:spPr>
          <a:xfrm>
            <a:off x="657792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81" name="PlaceHolder 7"/>
          <p:cNvSpPr>
            <a:spLocks noGrp="1"/>
          </p:cNvSpPr>
          <p:nvPr>
            <p:ph type="body"/>
          </p:nvPr>
        </p:nvSpPr>
        <p:spPr>
          <a:xfrm>
            <a:off x="118364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88" name="PlaceHolder 2"/>
          <p:cNvSpPr>
            <a:spLocks noGrp="1"/>
          </p:cNvSpPr>
          <p:nvPr>
            <p:ph type="subTitle"/>
          </p:nvPr>
        </p:nvSpPr>
        <p:spPr>
          <a:xfrm>
            <a:off x="1319040" y="3906360"/>
            <a:ext cx="15553800" cy="830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90" name="PlaceHolder 2"/>
          <p:cNvSpPr>
            <a:spLocks noGrp="1"/>
          </p:cNvSpPr>
          <p:nvPr>
            <p:ph type="body"/>
          </p:nvPr>
        </p:nvSpPr>
        <p:spPr>
          <a:xfrm>
            <a:off x="1319040" y="3906360"/>
            <a:ext cx="1555380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92"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93"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8" name="PlaceHolder 2"/>
          <p:cNvSpPr>
            <a:spLocks noGrp="1"/>
          </p:cNvSpPr>
          <p:nvPr>
            <p:ph type="body"/>
          </p:nvPr>
        </p:nvSpPr>
        <p:spPr>
          <a:xfrm>
            <a:off x="1319040" y="3906360"/>
            <a:ext cx="1555380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1292400" y="2521440"/>
            <a:ext cx="21032280" cy="564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97"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98"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99"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01"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02"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03" name="PlaceHolder 4"/>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05"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06"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07" name="PlaceHolder 4"/>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09" name="PlaceHolder 2"/>
          <p:cNvSpPr>
            <a:spLocks noGrp="1"/>
          </p:cNvSpPr>
          <p:nvPr>
            <p:ph type="body"/>
          </p:nvPr>
        </p:nvSpPr>
        <p:spPr>
          <a:xfrm>
            <a:off x="1319040" y="390636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0" name="PlaceHolder 3"/>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12"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3"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4"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5" name="PlaceHolder 5"/>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17" name="PlaceHolder 2"/>
          <p:cNvSpPr>
            <a:spLocks noGrp="1"/>
          </p:cNvSpPr>
          <p:nvPr>
            <p:ph type="body"/>
          </p:nvPr>
        </p:nvSpPr>
        <p:spPr>
          <a:xfrm>
            <a:off x="13190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8" name="PlaceHolder 3"/>
          <p:cNvSpPr>
            <a:spLocks noGrp="1"/>
          </p:cNvSpPr>
          <p:nvPr>
            <p:ph type="body"/>
          </p:nvPr>
        </p:nvSpPr>
        <p:spPr>
          <a:xfrm>
            <a:off x="657792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9" name="PlaceHolder 4"/>
          <p:cNvSpPr>
            <a:spLocks noGrp="1"/>
          </p:cNvSpPr>
          <p:nvPr>
            <p:ph type="body"/>
          </p:nvPr>
        </p:nvSpPr>
        <p:spPr>
          <a:xfrm>
            <a:off x="118364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20" name="PlaceHolder 5"/>
          <p:cNvSpPr>
            <a:spLocks noGrp="1"/>
          </p:cNvSpPr>
          <p:nvPr>
            <p:ph type="body"/>
          </p:nvPr>
        </p:nvSpPr>
        <p:spPr>
          <a:xfrm>
            <a:off x="13190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21" name="PlaceHolder 6"/>
          <p:cNvSpPr>
            <a:spLocks noGrp="1"/>
          </p:cNvSpPr>
          <p:nvPr>
            <p:ph type="body"/>
          </p:nvPr>
        </p:nvSpPr>
        <p:spPr>
          <a:xfrm>
            <a:off x="657792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22" name="PlaceHolder 7"/>
          <p:cNvSpPr>
            <a:spLocks noGrp="1"/>
          </p:cNvSpPr>
          <p:nvPr>
            <p:ph type="body"/>
          </p:nvPr>
        </p:nvSpPr>
        <p:spPr>
          <a:xfrm>
            <a:off x="118364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28" name="PlaceHolder 2"/>
          <p:cNvSpPr>
            <a:spLocks noGrp="1"/>
          </p:cNvSpPr>
          <p:nvPr>
            <p:ph type="subTitle"/>
          </p:nvPr>
        </p:nvSpPr>
        <p:spPr>
          <a:xfrm>
            <a:off x="1319040" y="3906360"/>
            <a:ext cx="15553800" cy="830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30" name="PlaceHolder 2"/>
          <p:cNvSpPr>
            <a:spLocks noGrp="1"/>
          </p:cNvSpPr>
          <p:nvPr>
            <p:ph type="body"/>
          </p:nvPr>
        </p:nvSpPr>
        <p:spPr>
          <a:xfrm>
            <a:off x="1319040" y="3906360"/>
            <a:ext cx="1555380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0"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1"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32"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33"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1292400" y="2521440"/>
            <a:ext cx="21032280" cy="564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37"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38"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39"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41"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42"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43" name="PlaceHolder 4"/>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45"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46"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47" name="PlaceHolder 4"/>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49" name="PlaceHolder 2"/>
          <p:cNvSpPr>
            <a:spLocks noGrp="1"/>
          </p:cNvSpPr>
          <p:nvPr>
            <p:ph type="body"/>
          </p:nvPr>
        </p:nvSpPr>
        <p:spPr>
          <a:xfrm>
            <a:off x="1319040" y="390636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0" name="PlaceHolder 3"/>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52"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3"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4"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5" name="PlaceHolder 5"/>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57" name="PlaceHolder 2"/>
          <p:cNvSpPr>
            <a:spLocks noGrp="1"/>
          </p:cNvSpPr>
          <p:nvPr>
            <p:ph type="body"/>
          </p:nvPr>
        </p:nvSpPr>
        <p:spPr>
          <a:xfrm>
            <a:off x="13190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8" name="PlaceHolder 3"/>
          <p:cNvSpPr>
            <a:spLocks noGrp="1"/>
          </p:cNvSpPr>
          <p:nvPr>
            <p:ph type="body"/>
          </p:nvPr>
        </p:nvSpPr>
        <p:spPr>
          <a:xfrm>
            <a:off x="657792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59" name="PlaceHolder 4"/>
          <p:cNvSpPr>
            <a:spLocks noGrp="1"/>
          </p:cNvSpPr>
          <p:nvPr>
            <p:ph type="body"/>
          </p:nvPr>
        </p:nvSpPr>
        <p:spPr>
          <a:xfrm>
            <a:off x="11836440" y="390636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60" name="PlaceHolder 5"/>
          <p:cNvSpPr>
            <a:spLocks noGrp="1"/>
          </p:cNvSpPr>
          <p:nvPr>
            <p:ph type="body"/>
          </p:nvPr>
        </p:nvSpPr>
        <p:spPr>
          <a:xfrm>
            <a:off x="13190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61" name="PlaceHolder 6"/>
          <p:cNvSpPr>
            <a:spLocks noGrp="1"/>
          </p:cNvSpPr>
          <p:nvPr>
            <p:ph type="body"/>
          </p:nvPr>
        </p:nvSpPr>
        <p:spPr>
          <a:xfrm>
            <a:off x="657792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62" name="PlaceHolder 7"/>
          <p:cNvSpPr>
            <a:spLocks noGrp="1"/>
          </p:cNvSpPr>
          <p:nvPr>
            <p:ph type="body"/>
          </p:nvPr>
        </p:nvSpPr>
        <p:spPr>
          <a:xfrm>
            <a:off x="11836440" y="4340520"/>
            <a:ext cx="500796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292400" y="2521440"/>
            <a:ext cx="21032280" cy="5646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5"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6" name="PlaceHolder 3"/>
          <p:cNvSpPr>
            <a:spLocks noGrp="1"/>
          </p:cNvSpPr>
          <p:nvPr>
            <p:ph type="body"/>
          </p:nvPr>
        </p:nvSpPr>
        <p:spPr>
          <a:xfrm>
            <a:off x="928908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17" name="PlaceHolder 4"/>
          <p:cNvSpPr>
            <a:spLocks noGrp="1"/>
          </p:cNvSpPr>
          <p:nvPr>
            <p:ph type="body"/>
          </p:nvPr>
        </p:nvSpPr>
        <p:spPr>
          <a:xfrm>
            <a:off x="131904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19" name="PlaceHolder 2"/>
          <p:cNvSpPr>
            <a:spLocks noGrp="1"/>
          </p:cNvSpPr>
          <p:nvPr>
            <p:ph type="body"/>
          </p:nvPr>
        </p:nvSpPr>
        <p:spPr>
          <a:xfrm>
            <a:off x="1319040" y="3906360"/>
            <a:ext cx="7590240" cy="83052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20"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21" name="PlaceHolder 4"/>
          <p:cNvSpPr>
            <a:spLocks noGrp="1"/>
          </p:cNvSpPr>
          <p:nvPr>
            <p:ph type="body"/>
          </p:nvPr>
        </p:nvSpPr>
        <p:spPr>
          <a:xfrm>
            <a:off x="9289080" y="434052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292400" y="2521440"/>
            <a:ext cx="21032280" cy="1217880"/>
          </a:xfrm>
          <a:prstGeom prst="rect">
            <a:avLst/>
          </a:prstGeom>
        </p:spPr>
        <p:txBody>
          <a:bodyPr lIns="0" rIns="0" tIns="0" bIns="0" anchor="ctr"/>
          <a:p>
            <a:endParaRPr b="0" lang="ru-RU" sz="4800" spc="-1" strike="noStrike">
              <a:solidFill>
                <a:srgbClr val="000000"/>
              </a:solidFill>
              <a:latin typeface="Calibri"/>
            </a:endParaRPr>
          </a:p>
        </p:txBody>
      </p:sp>
      <p:sp>
        <p:nvSpPr>
          <p:cNvPr id="23" name="PlaceHolder 2"/>
          <p:cNvSpPr>
            <a:spLocks noGrp="1"/>
          </p:cNvSpPr>
          <p:nvPr>
            <p:ph type="body"/>
          </p:nvPr>
        </p:nvSpPr>
        <p:spPr>
          <a:xfrm>
            <a:off x="131904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24" name="PlaceHolder 3"/>
          <p:cNvSpPr>
            <a:spLocks noGrp="1"/>
          </p:cNvSpPr>
          <p:nvPr>
            <p:ph type="body"/>
          </p:nvPr>
        </p:nvSpPr>
        <p:spPr>
          <a:xfrm>
            <a:off x="9289080" y="3906360"/>
            <a:ext cx="759024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
        <p:nvSpPr>
          <p:cNvPr id="25" name="PlaceHolder 4"/>
          <p:cNvSpPr>
            <a:spLocks noGrp="1"/>
          </p:cNvSpPr>
          <p:nvPr>
            <p:ph type="body"/>
          </p:nvPr>
        </p:nvSpPr>
        <p:spPr>
          <a:xfrm>
            <a:off x="1319040" y="4340520"/>
            <a:ext cx="15553800" cy="396000"/>
          </a:xfrm>
          <a:prstGeom prst="rect">
            <a:avLst/>
          </a:prstGeom>
        </p:spPr>
        <p:txBody>
          <a:bodyPr lIns="0" rIns="0" tIns="0" bIns="0">
            <a:normAutofit/>
          </a:bodyPr>
          <a:p>
            <a:endParaRPr b="0" lang="ru-RU" sz="3300" spc="-1" strike="noStrike">
              <a:solidFill>
                <a:srgbClr val="000000"/>
              </a:solidFill>
              <a:latin typeface="Franklin Gothic Book"/>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wmf"/><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wmf"/><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wmf"/><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12120840" y="7434720"/>
            <a:ext cx="8427960" cy="1800000"/>
          </a:xfrm>
          <a:prstGeom prst="rect">
            <a:avLst/>
          </a:prstGeom>
          <a:noFill/>
          <a:ln>
            <a:noFill/>
          </a:ln>
        </p:spPr>
        <p:style>
          <a:lnRef idx="0"/>
          <a:fillRef idx="0"/>
          <a:effectRef idx="0"/>
          <a:fontRef idx="minor"/>
        </p:style>
        <p:txBody>
          <a:bodyPr lIns="90000" rIns="90000" tIns="45000" bIns="45000"/>
          <a:p>
            <a:pPr>
              <a:lnSpc>
                <a:spcPts val="6500"/>
              </a:lnSpc>
              <a:spcBef>
                <a:spcPts val="1001"/>
              </a:spcBef>
            </a:pPr>
            <a:r>
              <a:rPr b="1" lang="en-US" sz="6000" spc="-1" strike="noStrike">
                <a:solidFill>
                  <a:srgbClr val="000000"/>
                </a:solidFill>
                <a:latin typeface="Franklin Gothic Book"/>
                <a:ea typeface="Archivo"/>
              </a:rPr>
              <a:t>CLICK TO EDIT SUBTITLE</a:t>
            </a:r>
            <a:endParaRPr b="0" lang="en-US" sz="6000" spc="-1" strike="noStrike">
              <a:latin typeface="Arial"/>
            </a:endParaRPr>
          </a:p>
        </p:txBody>
      </p:sp>
      <p:sp>
        <p:nvSpPr>
          <p:cNvPr id="1" name="CustomShape 2"/>
          <p:cNvSpPr/>
          <p:nvPr/>
        </p:nvSpPr>
        <p:spPr>
          <a:xfrm>
            <a:off x="0" y="0"/>
            <a:ext cx="11126880" cy="13717080"/>
          </a:xfrm>
          <a:custGeom>
            <a:avLst/>
            <a:gdLst/>
            <a:ah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title"/>
          </p:nvPr>
        </p:nvSpPr>
        <p:spPr>
          <a:xfrm>
            <a:off x="12120840" y="4572720"/>
            <a:ext cx="10296720" cy="2692800"/>
          </a:xfrm>
          <a:prstGeom prst="rect">
            <a:avLst/>
          </a:prstGeom>
        </p:spPr>
        <p:txBody>
          <a:bodyPr lIns="0" rIns="0" tIns="0" bIns="0" anchor="b"/>
          <a:p>
            <a:pPr>
              <a:lnSpc>
                <a:spcPts val="10500"/>
              </a:lnSpc>
            </a:pPr>
            <a:r>
              <a:rPr b="1" lang="ru-RU" sz="9600" spc="-1" strike="noStrike" cap="all">
                <a:solidFill>
                  <a:srgbClr val="f1b300"/>
                </a:solidFill>
                <a:latin typeface="Franklin Gothic Demi"/>
                <a:ea typeface="Franklin Gothic Demi"/>
              </a:rPr>
              <a:t>CLICK TO EDIT TITLE</a:t>
            </a:r>
            <a:endParaRPr b="0" lang="ru-RU" sz="9600" spc="-1" strike="noStrike">
              <a:solidFill>
                <a:srgbClr val="000000"/>
              </a:solidFill>
              <a:latin typeface="Franklin Gothic Book"/>
            </a:endParaRPr>
          </a:p>
        </p:txBody>
      </p:sp>
      <p:sp>
        <p:nvSpPr>
          <p:cNvPr id="3" name="PlaceHolder 4"/>
          <p:cNvSpPr>
            <a:spLocks noGrp="1"/>
          </p:cNvSpPr>
          <p:nvPr>
            <p:ph type="body"/>
          </p:nvPr>
        </p:nvSpPr>
        <p:spPr>
          <a:xfrm>
            <a:off x="12114000" y="7553880"/>
            <a:ext cx="10303560" cy="1800000"/>
          </a:xfrm>
          <a:prstGeom prst="rect">
            <a:avLst/>
          </a:prstGeom>
        </p:spPr>
        <p:txBody>
          <a:bodyPr lIns="90000" rIns="90000" tIns="45000" bIns="45000"/>
          <a:p>
            <a:pPr>
              <a:lnSpc>
                <a:spcPts val="6500"/>
              </a:lnSpc>
              <a:spcBef>
                <a:spcPts val="1001"/>
              </a:spcBef>
            </a:pPr>
            <a:r>
              <a:rPr b="1" lang="ru-RU" sz="6000" spc="-1" strike="noStrike" cap="all">
                <a:solidFill>
                  <a:srgbClr val="000000"/>
                </a:solidFill>
                <a:latin typeface="Franklin Gothic Book"/>
                <a:ea typeface="Franklin Gothic Book"/>
              </a:rPr>
              <a:t>CLICK TO EDIT SUBTITLE</a:t>
            </a:r>
            <a:endParaRPr b="1" lang="ru-RU" sz="6000" spc="-1" strike="noStrike">
              <a:solidFill>
                <a:srgbClr val="000000"/>
              </a:solidFill>
              <a:latin typeface="Archivo Black"/>
            </a:endParaRPr>
          </a:p>
        </p:txBody>
      </p:sp>
      <p:pic>
        <p:nvPicPr>
          <p:cNvPr id="4" name="Picture 6" descr=""/>
          <p:cNvPicPr/>
          <p:nvPr/>
        </p:nvPicPr>
        <p:blipFill>
          <a:blip r:embed="rId2"/>
          <a:stretch/>
        </p:blipFill>
        <p:spPr>
          <a:xfrm>
            <a:off x="2085840" y="4914000"/>
            <a:ext cx="5561280" cy="355284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2834640" y="0"/>
            <a:ext cx="21550320" cy="13717080"/>
          </a:xfrm>
          <a:custGeom>
            <a:avLst/>
            <a:gdLst/>
            <a:ah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42" name="Picture 1" descr=""/>
          <p:cNvPicPr/>
          <p:nvPr/>
        </p:nvPicPr>
        <p:blipFill>
          <a:blip r:embed="rId2"/>
          <a:stretch/>
        </p:blipFill>
        <p:spPr>
          <a:xfrm>
            <a:off x="22325400" y="0"/>
            <a:ext cx="900720" cy="1890000"/>
          </a:xfrm>
          <a:prstGeom prst="rect">
            <a:avLst/>
          </a:prstGeom>
          <a:ln>
            <a:noFill/>
          </a:ln>
        </p:spPr>
      </p:pic>
      <p:sp>
        <p:nvSpPr>
          <p:cNvPr id="43" name="PlaceHolder 2"/>
          <p:cNvSpPr>
            <a:spLocks noGrp="1"/>
          </p:cNvSpPr>
          <p:nvPr>
            <p:ph type="title"/>
          </p:nvPr>
        </p:nvSpPr>
        <p:spPr>
          <a:xfrm>
            <a:off x="1292400" y="2521440"/>
            <a:ext cx="21032280" cy="1217880"/>
          </a:xfrm>
          <a:prstGeom prst="rect">
            <a:avLst/>
          </a:prstGeom>
        </p:spPr>
        <p:txBody>
          <a:bodyPr lIns="0" rIns="0" tIns="0" bIns="0"/>
          <a:p>
            <a:pPr>
              <a:lnSpc>
                <a:spcPts val="9499"/>
              </a:lnSpc>
            </a:pPr>
            <a:r>
              <a:rPr b="1" lang="ru-RU" sz="9000" spc="-1" strike="noStrike" cap="all">
                <a:solidFill>
                  <a:srgbClr val="000000"/>
                </a:solidFill>
                <a:latin typeface="Franklin Gothic Demi"/>
                <a:ea typeface="Franklin Gothic Demi"/>
              </a:rPr>
              <a:t>CLICK TO ADD HEADLINE</a:t>
            </a:r>
            <a:endParaRPr b="0" lang="ru-RU" sz="9000" spc="-1" strike="noStrike">
              <a:solidFill>
                <a:srgbClr val="000000"/>
              </a:solidFill>
              <a:latin typeface="Calibri"/>
            </a:endParaRPr>
          </a:p>
        </p:txBody>
      </p:sp>
      <p:sp>
        <p:nvSpPr>
          <p:cNvPr id="44" name="PlaceHolder 3"/>
          <p:cNvSpPr>
            <a:spLocks noGrp="1"/>
          </p:cNvSpPr>
          <p:nvPr>
            <p:ph type="body"/>
          </p:nvPr>
        </p:nvSpPr>
        <p:spPr>
          <a:xfrm>
            <a:off x="1319040" y="3906360"/>
            <a:ext cx="15553800" cy="830520"/>
          </a:xfrm>
          <a:prstGeom prst="rect">
            <a:avLst/>
          </a:prstGeom>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CLICK TO ADD SUBHEAD</a:t>
            </a:r>
            <a:endParaRPr b="0" lang="ru-RU" sz="5400" spc="-1" strike="noStrike">
              <a:solidFill>
                <a:srgbClr val="000000"/>
              </a:solidFill>
              <a:latin typeface="Franklin Gothic Book"/>
            </a:endParaRPr>
          </a:p>
        </p:txBody>
      </p:sp>
      <p:sp>
        <p:nvSpPr>
          <p:cNvPr id="45" name="PlaceHolder 4"/>
          <p:cNvSpPr>
            <a:spLocks noGrp="1"/>
          </p:cNvSpPr>
          <p:nvPr>
            <p:ph type="body"/>
          </p:nvPr>
        </p:nvSpPr>
        <p:spPr>
          <a:xfrm>
            <a:off x="5711760" y="11432520"/>
            <a:ext cx="6932880" cy="607320"/>
          </a:xfrm>
          <a:prstGeom prst="rect">
            <a:avLst/>
          </a:prstGeom>
        </p:spPr>
        <p:txBody>
          <a:bodyPr lIns="0" rIns="0" tIns="0" bIns="0"/>
          <a:p>
            <a:pPr marL="457200" indent="-456840">
              <a:lnSpc>
                <a:spcPts val="5301"/>
              </a:lnSpc>
              <a:spcAft>
                <a:spcPts val="2500"/>
              </a:spcAft>
              <a:buBlip>
                <a:blip r:embed="rId3"/>
              </a:buBlip>
            </a:pPr>
            <a:r>
              <a:rPr b="0" lang="ru-RU" sz="3300" spc="-1" strike="noStrike">
                <a:solidFill>
                  <a:srgbClr val="000000"/>
                </a:solidFill>
                <a:latin typeface="Franklin Gothic Book"/>
                <a:ea typeface="Franklin Gothic Book"/>
              </a:rPr>
              <a:t>Click to add bulleted list</a:t>
            </a:r>
            <a:endParaRPr b="0" lang="ru-RU" sz="3300" spc="-1" strike="noStrike">
              <a:solidFill>
                <a:srgbClr val="00000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noFill/>
      </p:bgPr>
    </p:bg>
    <p:spTree>
      <p:nvGrpSpPr>
        <p:cNvPr id="1" name=""/>
        <p:cNvGrpSpPr/>
        <p:nvPr/>
      </p:nvGrpSpPr>
      <p:grpSpPr>
        <a:xfrm>
          <a:off x="0" y="0"/>
          <a:ext cx="0" cy="0"/>
          <a:chOff x="0" y="0"/>
          <a:chExt cx="0" cy="0"/>
        </a:xfrm>
      </p:grpSpPr>
      <p:sp>
        <p:nvSpPr>
          <p:cNvPr id="82" name="CustomShape 1"/>
          <p:cNvSpPr/>
          <p:nvPr/>
        </p:nvSpPr>
        <p:spPr>
          <a:xfrm>
            <a:off x="2834640" y="0"/>
            <a:ext cx="21550320" cy="13717080"/>
          </a:xfrm>
          <a:custGeom>
            <a:avLst/>
            <a:gdLst/>
            <a:ah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83" name="Picture 1" descr=""/>
          <p:cNvPicPr/>
          <p:nvPr/>
        </p:nvPicPr>
        <p:blipFill>
          <a:blip r:embed="rId2"/>
          <a:stretch/>
        </p:blipFill>
        <p:spPr>
          <a:xfrm>
            <a:off x="22325400" y="0"/>
            <a:ext cx="900720" cy="1890000"/>
          </a:xfrm>
          <a:prstGeom prst="rect">
            <a:avLst/>
          </a:prstGeom>
          <a:ln>
            <a:noFill/>
          </a:ln>
        </p:spPr>
      </p:pic>
      <p:sp>
        <p:nvSpPr>
          <p:cNvPr id="84" name="PlaceHolder 2"/>
          <p:cNvSpPr>
            <a:spLocks noGrp="1"/>
          </p:cNvSpPr>
          <p:nvPr>
            <p:ph type="title"/>
          </p:nvPr>
        </p:nvSpPr>
        <p:spPr>
          <a:xfrm>
            <a:off x="1292400" y="2521440"/>
            <a:ext cx="21032280" cy="1217880"/>
          </a:xfrm>
          <a:prstGeom prst="rect">
            <a:avLst/>
          </a:prstGeom>
        </p:spPr>
        <p:txBody>
          <a:bodyPr lIns="0" rIns="0" tIns="0" bIns="0"/>
          <a:p>
            <a:pPr>
              <a:lnSpc>
                <a:spcPts val="9499"/>
              </a:lnSpc>
            </a:pPr>
            <a:r>
              <a:rPr b="1" lang="ru-RU" sz="9000" spc="-1" strike="noStrike" cap="all">
                <a:solidFill>
                  <a:srgbClr val="000000"/>
                </a:solidFill>
                <a:latin typeface="Franklin Gothic Demi"/>
                <a:ea typeface="Franklin Gothic Demi"/>
              </a:rPr>
              <a:t>CLICK TO ADD HEADLINE</a:t>
            </a:r>
            <a:endParaRPr b="0" lang="ru-RU" sz="9000" spc="-1" strike="noStrike">
              <a:solidFill>
                <a:srgbClr val="000000"/>
              </a:solidFill>
              <a:latin typeface="Calibri"/>
            </a:endParaRPr>
          </a:p>
        </p:txBody>
      </p:sp>
      <p:sp>
        <p:nvSpPr>
          <p:cNvPr id="85" name="PlaceHolder 3"/>
          <p:cNvSpPr>
            <a:spLocks noGrp="1"/>
          </p:cNvSpPr>
          <p:nvPr>
            <p:ph type="body"/>
          </p:nvPr>
        </p:nvSpPr>
        <p:spPr>
          <a:xfrm>
            <a:off x="1319040" y="3906360"/>
            <a:ext cx="15553800" cy="830520"/>
          </a:xfrm>
          <a:prstGeom prst="rect">
            <a:avLst/>
          </a:prstGeom>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CLICK TO ADD SUBHEAD</a:t>
            </a:r>
            <a:endParaRPr b="0" lang="ru-RU" sz="5400" spc="-1" strike="noStrike">
              <a:solidFill>
                <a:srgbClr val="000000"/>
              </a:solidFill>
              <a:latin typeface="Franklin Gothic Book"/>
            </a:endParaRPr>
          </a:p>
        </p:txBody>
      </p:sp>
      <p:sp>
        <p:nvSpPr>
          <p:cNvPr id="86" name="PlaceHolder 4"/>
          <p:cNvSpPr>
            <a:spLocks noGrp="1"/>
          </p:cNvSpPr>
          <p:nvPr>
            <p:ph type="body"/>
          </p:nvPr>
        </p:nvSpPr>
        <p:spPr>
          <a:xfrm>
            <a:off x="5711760" y="10882080"/>
            <a:ext cx="6932880" cy="607320"/>
          </a:xfrm>
          <a:prstGeom prst="rect">
            <a:avLst/>
          </a:prstGeom>
        </p:spPr>
        <p:txBody>
          <a:bodyPr lIns="0" rIns="0" tIns="0" bIns="0"/>
          <a:p>
            <a:pPr marL="457200" indent="-456840">
              <a:lnSpc>
                <a:spcPts val="5301"/>
              </a:lnSpc>
              <a:spcAft>
                <a:spcPts val="2500"/>
              </a:spcAft>
              <a:buBlip>
                <a:blip r:embed="rId3"/>
              </a:buBlip>
            </a:pPr>
            <a:r>
              <a:rPr b="0" lang="ru-RU" sz="3300" spc="-1" strike="noStrike">
                <a:solidFill>
                  <a:srgbClr val="000000"/>
                </a:solidFill>
                <a:latin typeface="Franklin Gothic Book"/>
                <a:ea typeface="Franklin Gothic Book"/>
              </a:rPr>
              <a:t>Click to add bulleted list</a:t>
            </a:r>
            <a:endParaRPr b="0" lang="ru-RU" sz="3300" spc="-1" strike="noStrike">
              <a:solidFill>
                <a:srgbClr val="00000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noFill/>
      </p:bgPr>
    </p:bg>
    <p:spTree>
      <p:nvGrpSpPr>
        <p:cNvPr id="1" name=""/>
        <p:cNvGrpSpPr/>
        <p:nvPr/>
      </p:nvGrpSpPr>
      <p:grpSpPr>
        <a:xfrm>
          <a:off x="0" y="0"/>
          <a:ext cx="0" cy="0"/>
          <a:chOff x="0" y="0"/>
          <a:chExt cx="0" cy="0"/>
        </a:xfrm>
      </p:grpSpPr>
      <p:sp>
        <p:nvSpPr>
          <p:cNvPr id="123" name="CustomShape 1"/>
          <p:cNvSpPr/>
          <p:nvPr/>
        </p:nvSpPr>
        <p:spPr>
          <a:xfrm>
            <a:off x="2834640" y="0"/>
            <a:ext cx="21550320" cy="13717080"/>
          </a:xfrm>
          <a:custGeom>
            <a:avLst/>
            <a:gdLst/>
            <a:ah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pic>
        <p:nvPicPr>
          <p:cNvPr id="124" name="Picture 1" descr=""/>
          <p:cNvPicPr/>
          <p:nvPr/>
        </p:nvPicPr>
        <p:blipFill>
          <a:blip r:embed="rId2"/>
          <a:stretch/>
        </p:blipFill>
        <p:spPr>
          <a:xfrm>
            <a:off x="22325400" y="0"/>
            <a:ext cx="900720" cy="1890000"/>
          </a:xfrm>
          <a:prstGeom prst="rect">
            <a:avLst/>
          </a:prstGeom>
          <a:ln>
            <a:noFill/>
          </a:ln>
        </p:spPr>
      </p:pic>
      <p:sp>
        <p:nvSpPr>
          <p:cNvPr id="125" name="PlaceHolder 2"/>
          <p:cNvSpPr>
            <a:spLocks noGrp="1"/>
          </p:cNvSpPr>
          <p:nvPr>
            <p:ph type="title"/>
          </p:nvPr>
        </p:nvSpPr>
        <p:spPr>
          <a:xfrm>
            <a:off x="1292400" y="2521440"/>
            <a:ext cx="21032280" cy="1217880"/>
          </a:xfrm>
          <a:prstGeom prst="rect">
            <a:avLst/>
          </a:prstGeom>
        </p:spPr>
        <p:txBody>
          <a:bodyPr lIns="0" rIns="0" tIns="0" bIns="0"/>
          <a:p>
            <a:pPr>
              <a:lnSpc>
                <a:spcPts val="9499"/>
              </a:lnSpc>
            </a:pPr>
            <a:r>
              <a:rPr b="1" lang="ru-RU" sz="9000" spc="-1" strike="noStrike" cap="all">
                <a:solidFill>
                  <a:srgbClr val="000000"/>
                </a:solidFill>
                <a:latin typeface="Franklin Gothic Demi"/>
                <a:ea typeface="Franklin Gothic Demi"/>
              </a:rPr>
              <a:t>CLICK TO ADD HEADLINE</a:t>
            </a:r>
            <a:endParaRPr b="0" lang="ru-RU" sz="9000" spc="-1" strike="noStrike">
              <a:solidFill>
                <a:srgbClr val="000000"/>
              </a:solidFill>
              <a:latin typeface="Calibri"/>
            </a:endParaRPr>
          </a:p>
        </p:txBody>
      </p:sp>
      <p:sp>
        <p:nvSpPr>
          <p:cNvPr id="126" name="PlaceHolder 3"/>
          <p:cNvSpPr>
            <a:spLocks noGrp="1"/>
          </p:cNvSpPr>
          <p:nvPr>
            <p:ph type="body"/>
          </p:nvPr>
        </p:nvSpPr>
        <p:spPr>
          <a:xfrm>
            <a:off x="1319040" y="3906360"/>
            <a:ext cx="15553800" cy="830520"/>
          </a:xfrm>
          <a:prstGeom prst="rect">
            <a:avLst/>
          </a:prstGeom>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CLICK TO ADD SUBHEAD</a:t>
            </a:r>
            <a:endParaRPr b="0" lang="ru-RU" sz="5400" spc="-1" strike="noStrike">
              <a:solidFill>
                <a:srgbClr val="000000"/>
              </a:solidFill>
              <a:latin typeface="Franklin Gothic Book"/>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jpeg"/><Relationship Id="rId10"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jpeg"/><Relationship Id="rId7"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image" Target="../media/image67.png"/><Relationship Id="rId3" Type="http://schemas.openxmlformats.org/officeDocument/2006/relationships/image" Target="../media/image68.jpeg"/><Relationship Id="rId4"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jpeg"/><Relationship Id="rId4"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jpeg"/><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png"/><Relationship Id="rId6"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12656880" y="1490400"/>
            <a:ext cx="10296720" cy="1346040"/>
          </a:xfrm>
          <a:prstGeom prst="rect">
            <a:avLst/>
          </a:prstGeom>
          <a:noFill/>
          <a:ln>
            <a:noFill/>
          </a:ln>
        </p:spPr>
        <p:txBody>
          <a:bodyPr lIns="0" rIns="0" tIns="0" bIns="0" anchor="b"/>
          <a:p>
            <a:pPr>
              <a:lnSpc>
                <a:spcPts val="10500"/>
              </a:lnSpc>
            </a:pPr>
            <a:r>
              <a:rPr b="1" lang="ru-RU" sz="9600" spc="-1" strike="noStrike" cap="all">
                <a:solidFill>
                  <a:srgbClr val="f1b300"/>
                </a:solidFill>
                <a:latin typeface="Franklin Gothic Demi"/>
                <a:ea typeface="Franklin Gothic Demi"/>
              </a:rPr>
              <a:t>Park – It - Cda</a:t>
            </a:r>
            <a:endParaRPr b="0" lang="ru-RU" sz="9600" spc="-1" strike="noStrike">
              <a:solidFill>
                <a:srgbClr val="000000"/>
              </a:solidFill>
              <a:latin typeface="Franklin Gothic Book"/>
            </a:endParaRPr>
          </a:p>
        </p:txBody>
      </p:sp>
      <p:sp>
        <p:nvSpPr>
          <p:cNvPr id="170" name="TextShape 2"/>
          <p:cNvSpPr txBox="1"/>
          <p:nvPr/>
        </p:nvSpPr>
        <p:spPr>
          <a:xfrm>
            <a:off x="12650040" y="3125160"/>
            <a:ext cx="10303560" cy="1800000"/>
          </a:xfrm>
          <a:prstGeom prst="rect">
            <a:avLst/>
          </a:prstGeom>
          <a:noFill/>
          <a:ln>
            <a:noFill/>
          </a:ln>
        </p:spPr>
        <p:txBody>
          <a:bodyPr lIns="90000" rIns="90000" tIns="45000" bIns="45000"/>
          <a:p>
            <a:pPr>
              <a:lnSpc>
                <a:spcPts val="6500"/>
              </a:lnSpc>
              <a:spcBef>
                <a:spcPts val="1001"/>
              </a:spcBef>
            </a:pPr>
            <a:r>
              <a:rPr b="1" lang="ru-RU" sz="6000" spc="-1" strike="noStrike" cap="all">
                <a:solidFill>
                  <a:srgbClr val="000000"/>
                </a:solidFill>
                <a:latin typeface="Franklin Gothic Book"/>
                <a:ea typeface="Franklin Gothic Book"/>
              </a:rPr>
              <a:t>A Garage sensor system over a mesh network</a:t>
            </a:r>
            <a:endParaRPr b="1" lang="ru-RU" sz="6000" spc="-1" strike="noStrike">
              <a:solidFill>
                <a:srgbClr val="000000"/>
              </a:solidFill>
              <a:latin typeface="Archivo Black"/>
            </a:endParaRPr>
          </a:p>
        </p:txBody>
      </p:sp>
      <p:pic>
        <p:nvPicPr>
          <p:cNvPr id="171" name="Picture 4" descr=""/>
          <p:cNvPicPr/>
          <p:nvPr/>
        </p:nvPicPr>
        <p:blipFill>
          <a:blip r:embed="rId1"/>
          <a:stretch/>
        </p:blipFill>
        <p:spPr>
          <a:xfrm>
            <a:off x="9653760" y="4191840"/>
            <a:ext cx="14731560" cy="11048760"/>
          </a:xfrm>
          <a:prstGeom prst="rect">
            <a:avLst/>
          </a:prstGeom>
          <a:ln>
            <a:noFill/>
          </a:ln>
        </p:spPr>
      </p:pic>
    </p:spTree>
  </p:cSld>
  <p:transition spd="med">
    <p:fade/>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1372320" y="132120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Nikolai mesh networking</a:t>
            </a:r>
            <a:endParaRPr b="0" lang="ru-RU" sz="9000" spc="-1" strike="noStrike">
              <a:solidFill>
                <a:srgbClr val="000000"/>
              </a:solidFill>
              <a:latin typeface="Calibri"/>
            </a:endParaRPr>
          </a:p>
        </p:txBody>
      </p:sp>
      <p:sp>
        <p:nvSpPr>
          <p:cNvPr id="277" name="CustomShape 2"/>
          <p:cNvSpPr/>
          <p:nvPr/>
        </p:nvSpPr>
        <p:spPr>
          <a:xfrm>
            <a:off x="1600920" y="2609280"/>
            <a:ext cx="853416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LoRa</a:t>
            </a:r>
            <a:endParaRPr b="0" lang="en-US" sz="4800" spc="-1" strike="noStrike">
              <a:latin typeface="Arial"/>
            </a:endParaRPr>
          </a:p>
        </p:txBody>
      </p:sp>
      <p:sp>
        <p:nvSpPr>
          <p:cNvPr id="278" name="CustomShape 3"/>
          <p:cNvSpPr/>
          <p:nvPr/>
        </p:nvSpPr>
        <p:spPr>
          <a:xfrm>
            <a:off x="2058120" y="3658320"/>
            <a:ext cx="19964160" cy="8319240"/>
          </a:xfrm>
          <a:prstGeom prst="rect">
            <a:avLst/>
          </a:prstGeom>
          <a:noFill/>
          <a:ln>
            <a:noFill/>
          </a:ln>
        </p:spPr>
        <p:style>
          <a:lnRef idx="0"/>
          <a:fillRef idx="0"/>
          <a:effectRef idx="0"/>
          <a:fontRef idx="minor"/>
        </p:style>
        <p:txBody>
          <a:bodyPr lIns="90000" rIns="90000" tIns="45000" bIns="45000"/>
          <a:p>
            <a:pPr marL="571680" indent="-571320">
              <a:lnSpc>
                <a:spcPct val="100000"/>
              </a:lnSpc>
              <a:buClr>
                <a:srgbClr val="000000"/>
              </a:buClr>
              <a:buFont typeface="Arial"/>
              <a:buChar char="•"/>
            </a:pPr>
            <a:r>
              <a:rPr b="0" lang="en-US" sz="3600" spc="-1" strike="noStrike">
                <a:solidFill>
                  <a:srgbClr val="000000"/>
                </a:solidFill>
                <a:latin typeface="Calibri"/>
              </a:rPr>
              <a:t>LoRa (Longe Range) was selected due to its ability to transmit over a long-range -10’s of Kilometers in perfect conditions, and low power usage in sleep mode </a:t>
            </a:r>
            <a:endParaRPr b="0" lang="en-US" sz="3600" spc="-1" strike="noStrike">
              <a:latin typeface="Arial"/>
            </a:endParaRPr>
          </a:p>
          <a:p>
            <a:pPr marL="571680" indent="-571320">
              <a:lnSpc>
                <a:spcPct val="100000"/>
              </a:lnSpc>
              <a:buClr>
                <a:srgbClr val="000000"/>
              </a:buClr>
              <a:buFont typeface="Arial"/>
              <a:buChar char="•"/>
            </a:pPr>
            <a:r>
              <a:rPr b="0" lang="en-US" sz="3600" spc="-1" strike="noStrike">
                <a:solidFill>
                  <a:srgbClr val="000000"/>
                </a:solidFill>
                <a:latin typeface="Calibri"/>
              </a:rPr>
              <a:t>Originally going to create a mesh network where each of the 5 Garage Sensor Units (GSU) can communicate with one another</a:t>
            </a:r>
            <a:endParaRPr b="0" lang="en-US" sz="3600" spc="-1" strike="noStrike">
              <a:latin typeface="Arial"/>
            </a:endParaRPr>
          </a:p>
          <a:p>
            <a:pPr marL="571680" indent="-571320">
              <a:lnSpc>
                <a:spcPct val="100000"/>
              </a:lnSpc>
              <a:buClr>
                <a:srgbClr val="000000"/>
              </a:buClr>
              <a:buFont typeface="Arial"/>
              <a:buChar char="•"/>
            </a:pPr>
            <a:r>
              <a:rPr b="0" lang="en-US" sz="3600" spc="-1" strike="noStrike">
                <a:solidFill>
                  <a:srgbClr val="000000"/>
                </a:solidFill>
                <a:latin typeface="Calibri"/>
              </a:rPr>
              <a:t>The GSUs would determine amongst themselves one of them to become the Garage Sensor Master (GSM)</a:t>
            </a:r>
            <a:endParaRPr b="0" lang="en-US" sz="3600" spc="-1" strike="noStrike">
              <a:latin typeface="Arial"/>
            </a:endParaRPr>
          </a:p>
          <a:p>
            <a:pPr marL="571680" indent="-571320">
              <a:lnSpc>
                <a:spcPct val="100000"/>
              </a:lnSpc>
              <a:buClr>
                <a:srgbClr val="000000"/>
              </a:buClr>
              <a:buFont typeface="Arial"/>
              <a:buChar char="•"/>
            </a:pPr>
            <a:r>
              <a:rPr b="0" lang="en-US" sz="3600" spc="-1" strike="noStrike">
                <a:solidFill>
                  <a:srgbClr val="000000"/>
                </a:solidFill>
                <a:latin typeface="Calibri"/>
              </a:rPr>
              <a:t>The GSM would receive messages from the GSUs and then send data over to the Innovation Den</a:t>
            </a:r>
            <a:endParaRPr b="0" lang="en-US" sz="3600" spc="-1" strike="noStrike">
              <a:latin typeface="Arial"/>
            </a:endParaRPr>
          </a:p>
          <a:p>
            <a:pPr marL="571680" indent="-571320">
              <a:lnSpc>
                <a:spcPct val="100000"/>
              </a:lnSpc>
              <a:buClr>
                <a:srgbClr val="000000"/>
              </a:buClr>
              <a:buFont typeface="Arial"/>
              <a:buChar char="•"/>
            </a:pPr>
            <a:r>
              <a:rPr b="0" lang="en-US" sz="3600" spc="-1" strike="noStrike">
                <a:solidFill>
                  <a:srgbClr val="000000"/>
                </a:solidFill>
                <a:latin typeface="Calibri"/>
              </a:rPr>
              <a:t>Due to time limitations, the network was changed to become a star with a fixed GSM</a:t>
            </a:r>
            <a:endParaRPr b="0" lang="en-US" sz="3600" spc="-1" strike="noStrike">
              <a:latin typeface="Arial"/>
            </a:endParaRPr>
          </a:p>
          <a:p>
            <a:pPr marL="571680" indent="-571320">
              <a:lnSpc>
                <a:spcPct val="100000"/>
              </a:lnSpc>
              <a:buClr>
                <a:srgbClr val="000000"/>
              </a:buClr>
              <a:buFont typeface="Arial"/>
              <a:buChar char="•"/>
            </a:pPr>
            <a:r>
              <a:rPr b="0" lang="en-US" sz="3600" spc="-1" strike="noStrike">
                <a:solidFill>
                  <a:srgbClr val="000000"/>
                </a:solidFill>
                <a:latin typeface="Calibri"/>
              </a:rPr>
              <a:t>Our testing revealed that we will be able to make the distance between the parking garage and the Innovation Den approx. 350 ft apart.</a:t>
            </a: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p:txBody>
      </p:sp>
    </p:spTree>
  </p:cSld>
  <p:transition spd="med">
    <p:fade/>
  </p:transition>
  <p:timing>
    <p:tnLst>
      <p:par>
        <p:cTn id="513" dur="indefinite" restart="never" nodeType="tmRoot">
          <p:childTnLst>
            <p:seq>
              <p:cTn id="514"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1372320" y="132120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Nikolai mesh networking</a:t>
            </a:r>
            <a:endParaRPr b="0" lang="ru-RU" sz="9000" spc="-1" strike="noStrike">
              <a:solidFill>
                <a:srgbClr val="000000"/>
              </a:solidFill>
              <a:latin typeface="Calibri"/>
            </a:endParaRPr>
          </a:p>
        </p:txBody>
      </p:sp>
      <p:sp>
        <p:nvSpPr>
          <p:cNvPr id="280" name="CustomShape 2"/>
          <p:cNvSpPr/>
          <p:nvPr/>
        </p:nvSpPr>
        <p:spPr>
          <a:xfrm>
            <a:off x="1600920" y="2609280"/>
            <a:ext cx="853416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LoRa</a:t>
            </a:r>
            <a:endParaRPr b="0" lang="en-US" sz="4800" spc="-1" strike="noStrike">
              <a:latin typeface="Arial"/>
            </a:endParaRPr>
          </a:p>
        </p:txBody>
      </p:sp>
      <p:sp>
        <p:nvSpPr>
          <p:cNvPr id="281" name="CustomShape 3"/>
          <p:cNvSpPr/>
          <p:nvPr/>
        </p:nvSpPr>
        <p:spPr>
          <a:xfrm>
            <a:off x="2058120" y="3658320"/>
            <a:ext cx="19964160" cy="2833560"/>
          </a:xfrm>
          <a:prstGeom prst="rect">
            <a:avLst/>
          </a:prstGeom>
          <a:noFill/>
          <a:ln>
            <a:noFill/>
          </a:ln>
        </p:spPr>
        <p:style>
          <a:lnRef idx="0"/>
          <a:fillRef idx="0"/>
          <a:effectRef idx="0"/>
          <a:fontRef idx="minor"/>
        </p:style>
        <p:txBody>
          <a:bodyPr lIns="90000" rIns="90000" tIns="45000" bIns="45000"/>
          <a:p>
            <a:pPr marL="571680" indent="-571320">
              <a:lnSpc>
                <a:spcPct val="100000"/>
              </a:lnSpc>
              <a:buClr>
                <a:srgbClr val="000000"/>
              </a:buClr>
              <a:buFont typeface="Arial"/>
              <a:buChar char="•"/>
            </a:pPr>
            <a:r>
              <a:rPr b="0" lang="en-US" sz="3600" spc="-1" strike="noStrike">
                <a:solidFill>
                  <a:srgbClr val="000000"/>
                </a:solidFill>
                <a:latin typeface="Calibri"/>
              </a:rPr>
              <a:t>Our testing revealed that we will be able to make the distance between the parking garage and the roof of the Innovation Den approx. 350 ft apart.</a:t>
            </a: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p:txBody>
      </p:sp>
      <p:pic>
        <p:nvPicPr>
          <p:cNvPr id="282" name="Content Placeholder 3" descr=""/>
          <p:cNvPicPr/>
          <p:nvPr/>
        </p:nvPicPr>
        <p:blipFill>
          <a:blip r:embed="rId1"/>
          <a:stretch/>
        </p:blipFill>
        <p:spPr>
          <a:xfrm>
            <a:off x="6170040" y="6513840"/>
            <a:ext cx="8473320" cy="6364080"/>
          </a:xfrm>
          <a:prstGeom prst="rect">
            <a:avLst/>
          </a:prstGeom>
          <a:ln>
            <a:noFill/>
          </a:ln>
        </p:spPr>
      </p:pic>
      <p:pic>
        <p:nvPicPr>
          <p:cNvPr id="283" name="Content Placeholder 8" descr=""/>
          <p:cNvPicPr/>
          <p:nvPr/>
        </p:nvPicPr>
        <p:blipFill>
          <a:blip r:embed="rId2"/>
          <a:stretch/>
        </p:blipFill>
        <p:spPr>
          <a:xfrm>
            <a:off x="15850440" y="6555960"/>
            <a:ext cx="8417520" cy="6322320"/>
          </a:xfrm>
          <a:prstGeom prst="rect">
            <a:avLst/>
          </a:prstGeom>
          <a:ln>
            <a:noFill/>
          </a:ln>
        </p:spPr>
      </p:pic>
    </p:spTree>
  </p:cSld>
  <p:transition spd="med">
    <p:fade/>
  </p:transition>
  <p:timing>
    <p:tnLst>
      <p:par>
        <p:cTn id="515" dur="indefinite" restart="never" nodeType="tmRoot">
          <p:childTnLst>
            <p:seq>
              <p:cTn id="516"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Picture 6" descr=""/>
          <p:cNvPicPr/>
          <p:nvPr/>
        </p:nvPicPr>
        <p:blipFill>
          <a:blip r:embed="rId1"/>
          <a:stretch/>
        </p:blipFill>
        <p:spPr>
          <a:xfrm>
            <a:off x="6675120" y="1611720"/>
            <a:ext cx="3474720" cy="1954440"/>
          </a:xfrm>
          <a:prstGeom prst="rect">
            <a:avLst/>
          </a:prstGeom>
          <a:ln>
            <a:noFill/>
          </a:ln>
        </p:spPr>
      </p:pic>
      <p:pic>
        <p:nvPicPr>
          <p:cNvPr id="285" name="Picture 7" descr=""/>
          <p:cNvPicPr/>
          <p:nvPr/>
        </p:nvPicPr>
        <p:blipFill>
          <a:blip r:embed="rId2"/>
          <a:stretch/>
        </p:blipFill>
        <p:spPr>
          <a:xfrm>
            <a:off x="4023360" y="2011680"/>
            <a:ext cx="1580760" cy="1076040"/>
          </a:xfrm>
          <a:prstGeom prst="rect">
            <a:avLst/>
          </a:prstGeom>
          <a:ln>
            <a:noFill/>
          </a:ln>
        </p:spPr>
      </p:pic>
      <p:sp>
        <p:nvSpPr>
          <p:cNvPr id="286" name="CustomShape 1"/>
          <p:cNvSpPr/>
          <p:nvPr/>
        </p:nvSpPr>
        <p:spPr>
          <a:xfrm>
            <a:off x="3017520" y="1463040"/>
            <a:ext cx="914400" cy="64008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87" name="CustomShape 2"/>
          <p:cNvSpPr/>
          <p:nvPr/>
        </p:nvSpPr>
        <p:spPr>
          <a:xfrm flipV="1">
            <a:off x="2560320" y="2925360"/>
            <a:ext cx="1371600" cy="10969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88" name="CustomShape 3"/>
          <p:cNvSpPr/>
          <p:nvPr/>
        </p:nvSpPr>
        <p:spPr>
          <a:xfrm>
            <a:off x="9601200" y="2377440"/>
            <a:ext cx="91440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89" name="CustomShape 4"/>
          <p:cNvSpPr/>
          <p:nvPr/>
        </p:nvSpPr>
        <p:spPr>
          <a:xfrm flipV="1">
            <a:off x="5852160" y="2468160"/>
            <a:ext cx="109728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90" name="CustomShape 5"/>
          <p:cNvSpPr/>
          <p:nvPr/>
        </p:nvSpPr>
        <p:spPr>
          <a:xfrm>
            <a:off x="11978640" y="2377440"/>
            <a:ext cx="731520" cy="11887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91" name="CustomShape 6"/>
          <p:cNvSpPr/>
          <p:nvPr/>
        </p:nvSpPr>
        <p:spPr>
          <a:xfrm flipV="1">
            <a:off x="5577840" y="3017520"/>
            <a:ext cx="1645920" cy="109728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pic>
        <p:nvPicPr>
          <p:cNvPr id="292" name="Picture 5" descr=""/>
          <p:cNvPicPr/>
          <p:nvPr/>
        </p:nvPicPr>
        <p:blipFill>
          <a:blip r:embed="rId3"/>
          <a:stretch/>
        </p:blipFill>
        <p:spPr>
          <a:xfrm>
            <a:off x="10862640" y="1621440"/>
            <a:ext cx="933120" cy="1761840"/>
          </a:xfrm>
          <a:prstGeom prst="rect">
            <a:avLst/>
          </a:prstGeom>
          <a:ln>
            <a:noFill/>
          </a:ln>
        </p:spPr>
      </p:pic>
      <p:pic>
        <p:nvPicPr>
          <p:cNvPr id="293" name="Picture 8" descr=""/>
          <p:cNvPicPr/>
          <p:nvPr/>
        </p:nvPicPr>
        <p:blipFill>
          <a:blip r:embed="rId4"/>
          <a:stretch/>
        </p:blipFill>
        <p:spPr>
          <a:xfrm>
            <a:off x="190800" y="120240"/>
            <a:ext cx="3009600" cy="2257200"/>
          </a:xfrm>
          <a:prstGeom prst="rect">
            <a:avLst/>
          </a:prstGeom>
          <a:ln>
            <a:noFill/>
          </a:ln>
        </p:spPr>
      </p:pic>
      <p:pic>
        <p:nvPicPr>
          <p:cNvPr id="294" name="Picture 10" descr=""/>
          <p:cNvPicPr/>
          <p:nvPr/>
        </p:nvPicPr>
        <p:blipFill>
          <a:blip r:embed="rId5"/>
          <a:stretch/>
        </p:blipFill>
        <p:spPr>
          <a:xfrm rot="17380800">
            <a:off x="64440" y="2862720"/>
            <a:ext cx="3009600" cy="2257200"/>
          </a:xfrm>
          <a:prstGeom prst="rect">
            <a:avLst/>
          </a:prstGeom>
          <a:ln>
            <a:noFill/>
          </a:ln>
        </p:spPr>
      </p:pic>
      <p:pic>
        <p:nvPicPr>
          <p:cNvPr id="295" name="Picture 6" descr=""/>
          <p:cNvPicPr/>
          <p:nvPr/>
        </p:nvPicPr>
        <p:blipFill>
          <a:blip r:embed="rId6"/>
          <a:stretch/>
        </p:blipFill>
        <p:spPr>
          <a:xfrm>
            <a:off x="12868560" y="3017520"/>
            <a:ext cx="2219040" cy="1704600"/>
          </a:xfrm>
          <a:prstGeom prst="rect">
            <a:avLst/>
          </a:prstGeom>
          <a:ln>
            <a:noFill/>
          </a:ln>
        </p:spPr>
      </p:pic>
      <p:sp>
        <p:nvSpPr>
          <p:cNvPr id="296" name="TextShape 7"/>
          <p:cNvSpPr txBox="1"/>
          <p:nvPr/>
        </p:nvSpPr>
        <p:spPr>
          <a:xfrm>
            <a:off x="640080" y="2214000"/>
            <a:ext cx="2560320" cy="346320"/>
          </a:xfrm>
          <a:prstGeom prst="rect">
            <a:avLst/>
          </a:prstGeom>
          <a:noFill/>
          <a:ln>
            <a:noFill/>
          </a:ln>
        </p:spPr>
        <p:txBody>
          <a:bodyPr lIns="90000" rIns="90000" tIns="45000" bIns="45000"/>
          <a:p>
            <a:r>
              <a:rPr b="0" lang="en-US" sz="1800" spc="-1" strike="noStrike">
                <a:latin typeface="Arial"/>
              </a:rPr>
              <a:t>Units</a:t>
            </a:r>
            <a:endParaRPr b="0" lang="en-US" sz="1800" spc="-1" strike="noStrike">
              <a:latin typeface="Arial"/>
            </a:endParaRPr>
          </a:p>
        </p:txBody>
      </p:sp>
      <p:sp>
        <p:nvSpPr>
          <p:cNvPr id="297" name="TextShape 8"/>
          <p:cNvSpPr txBox="1"/>
          <p:nvPr/>
        </p:nvSpPr>
        <p:spPr>
          <a:xfrm>
            <a:off x="4114800" y="1371600"/>
            <a:ext cx="2194560" cy="457200"/>
          </a:xfrm>
          <a:prstGeom prst="rect">
            <a:avLst/>
          </a:prstGeom>
          <a:noFill/>
          <a:ln>
            <a:noFill/>
          </a:ln>
        </p:spPr>
        <p:txBody>
          <a:bodyPr lIns="90000" rIns="90000" tIns="45000" bIns="45000"/>
          <a:p>
            <a:r>
              <a:rPr b="0" lang="en-US" sz="1800" spc="-1" strike="noStrike">
                <a:latin typeface="Arial"/>
              </a:rPr>
              <a:t>Gateway</a:t>
            </a:r>
            <a:endParaRPr b="0" lang="en-US" sz="1800" spc="-1" strike="noStrike">
              <a:latin typeface="Arial"/>
            </a:endParaRPr>
          </a:p>
        </p:txBody>
      </p:sp>
      <p:sp>
        <p:nvSpPr>
          <p:cNvPr id="298" name="TextShape 9"/>
          <p:cNvSpPr txBox="1"/>
          <p:nvPr/>
        </p:nvSpPr>
        <p:spPr>
          <a:xfrm>
            <a:off x="7498080" y="1371600"/>
            <a:ext cx="1828800" cy="365760"/>
          </a:xfrm>
          <a:prstGeom prst="rect">
            <a:avLst/>
          </a:prstGeom>
          <a:noFill/>
          <a:ln>
            <a:noFill/>
          </a:ln>
        </p:spPr>
        <p:txBody>
          <a:bodyPr lIns="90000" rIns="90000" tIns="45000" bIns="45000"/>
          <a:p>
            <a:r>
              <a:rPr b="0" lang="en-US" sz="1800" spc="-1" strike="noStrike">
                <a:latin typeface="Arial"/>
              </a:rPr>
              <a:t>Data Server</a:t>
            </a:r>
            <a:endParaRPr b="0" lang="en-US" sz="1800" spc="-1" strike="noStrike">
              <a:latin typeface="Arial"/>
            </a:endParaRPr>
          </a:p>
        </p:txBody>
      </p:sp>
      <p:sp>
        <p:nvSpPr>
          <p:cNvPr id="299" name="TextShape 10"/>
          <p:cNvSpPr txBox="1"/>
          <p:nvPr/>
        </p:nvSpPr>
        <p:spPr>
          <a:xfrm>
            <a:off x="3657600" y="5029200"/>
            <a:ext cx="2103120" cy="548640"/>
          </a:xfrm>
          <a:prstGeom prst="rect">
            <a:avLst/>
          </a:prstGeom>
          <a:noFill/>
          <a:ln>
            <a:noFill/>
          </a:ln>
        </p:spPr>
        <p:txBody>
          <a:bodyPr lIns="90000" rIns="90000" tIns="45000" bIns="45000"/>
          <a:p>
            <a:r>
              <a:rPr b="0" lang="en-US" sz="1800" spc="-1" strike="noStrike">
                <a:latin typeface="Arial"/>
              </a:rPr>
              <a:t>Simulation Code</a:t>
            </a:r>
            <a:endParaRPr b="0" lang="en-US" sz="1800" spc="-1" strike="noStrike">
              <a:latin typeface="Arial"/>
            </a:endParaRPr>
          </a:p>
        </p:txBody>
      </p:sp>
      <p:sp>
        <p:nvSpPr>
          <p:cNvPr id="300" name="TextShape 11"/>
          <p:cNvSpPr txBox="1"/>
          <p:nvPr/>
        </p:nvSpPr>
        <p:spPr>
          <a:xfrm>
            <a:off x="10515600" y="1208160"/>
            <a:ext cx="1645920" cy="346320"/>
          </a:xfrm>
          <a:prstGeom prst="rect">
            <a:avLst/>
          </a:prstGeom>
          <a:noFill/>
          <a:ln>
            <a:noFill/>
          </a:ln>
        </p:spPr>
        <p:txBody>
          <a:bodyPr lIns="90000" rIns="90000" tIns="45000" bIns="45000"/>
          <a:p>
            <a:r>
              <a:rPr b="0" lang="en-US" sz="1800" spc="-1" strike="noStrike">
                <a:latin typeface="Arial"/>
              </a:rPr>
              <a:t>Web Server</a:t>
            </a:r>
            <a:endParaRPr b="0" lang="en-US" sz="1800" spc="-1" strike="noStrike">
              <a:latin typeface="Arial"/>
            </a:endParaRPr>
          </a:p>
        </p:txBody>
      </p:sp>
      <p:sp>
        <p:nvSpPr>
          <p:cNvPr id="301" name="TextShape 12"/>
          <p:cNvSpPr txBox="1"/>
          <p:nvPr/>
        </p:nvSpPr>
        <p:spPr>
          <a:xfrm>
            <a:off x="13258800" y="2560320"/>
            <a:ext cx="1737360" cy="346320"/>
          </a:xfrm>
          <a:prstGeom prst="rect">
            <a:avLst/>
          </a:prstGeom>
          <a:noFill/>
          <a:ln>
            <a:noFill/>
          </a:ln>
        </p:spPr>
        <p:txBody>
          <a:bodyPr lIns="90000" rIns="90000" tIns="45000" bIns="45000"/>
          <a:p>
            <a:r>
              <a:rPr b="0" lang="en-US" sz="1800" spc="-1" strike="noStrike">
                <a:latin typeface="Arial"/>
              </a:rPr>
              <a:t>User Devices</a:t>
            </a:r>
            <a:endParaRPr b="0" lang="en-US" sz="1800" spc="-1" strike="noStrike">
              <a:latin typeface="Arial"/>
            </a:endParaRPr>
          </a:p>
        </p:txBody>
      </p:sp>
      <p:pic>
        <p:nvPicPr>
          <p:cNvPr id="302" name="" descr=""/>
          <p:cNvPicPr/>
          <p:nvPr/>
        </p:nvPicPr>
        <p:blipFill>
          <a:blip r:embed="rId7"/>
          <a:srcRect l="20483" t="0" r="20424" b="9206"/>
          <a:stretch/>
        </p:blipFill>
        <p:spPr>
          <a:xfrm>
            <a:off x="13441680" y="731520"/>
            <a:ext cx="1005840" cy="1664640"/>
          </a:xfrm>
          <a:prstGeom prst="rect">
            <a:avLst/>
          </a:prstGeom>
          <a:ln>
            <a:noFill/>
          </a:ln>
        </p:spPr>
      </p:pic>
      <p:sp>
        <p:nvSpPr>
          <p:cNvPr id="303" name="CustomShape 13"/>
          <p:cNvSpPr/>
          <p:nvPr/>
        </p:nvSpPr>
        <p:spPr>
          <a:xfrm flipV="1">
            <a:off x="11979000" y="1463040"/>
            <a:ext cx="1096920" cy="9259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pic>
        <p:nvPicPr>
          <p:cNvPr id="304" name="" descr=""/>
          <p:cNvPicPr/>
          <p:nvPr/>
        </p:nvPicPr>
        <p:blipFill>
          <a:blip r:embed="rId8"/>
          <a:srcRect l="0" t="0" r="25291" b="29779"/>
          <a:stretch/>
        </p:blipFill>
        <p:spPr>
          <a:xfrm>
            <a:off x="3931920" y="3931920"/>
            <a:ext cx="1487520" cy="1006200"/>
          </a:xfrm>
          <a:prstGeom prst="rect">
            <a:avLst/>
          </a:prstGeom>
          <a:ln>
            <a:noFill/>
          </a:ln>
        </p:spPr>
      </p:pic>
      <p:pic>
        <p:nvPicPr>
          <p:cNvPr id="305" name="Online Media 2" descr=""/>
          <p:cNvPicPr/>
          <p:nvPr/>
        </p:nvPicPr>
        <p:blipFill>
          <a:blip r:embed="rId9"/>
          <a:stretch/>
        </p:blipFill>
        <p:spPr>
          <a:xfrm>
            <a:off x="6309360" y="5149080"/>
            <a:ext cx="14173200" cy="7972200"/>
          </a:xfrm>
          <a:prstGeom prst="rect">
            <a:avLst/>
          </a:prstGeom>
          <a:ln>
            <a:noFill/>
          </a:ln>
        </p:spPr>
      </p:pic>
      <p:sp>
        <p:nvSpPr>
          <p:cNvPr id="306" name="TextShape 14"/>
          <p:cNvSpPr txBox="1"/>
          <p:nvPr/>
        </p:nvSpPr>
        <p:spPr>
          <a:xfrm>
            <a:off x="9052560" y="3960360"/>
            <a:ext cx="2011680" cy="1188720"/>
          </a:xfrm>
          <a:prstGeom prst="rect">
            <a:avLst/>
          </a:prstGeom>
          <a:noFill/>
          <a:ln>
            <a:noFill/>
          </a:ln>
        </p:spPr>
        <p:txBody>
          <a:bodyPr lIns="90000" rIns="90000" tIns="45000" bIns="45000"/>
          <a:p>
            <a:r>
              <a:rPr b="0" lang="en-US" sz="1800" spc="-1" strike="noStrike">
                <a:latin typeface="Arial"/>
              </a:rPr>
              <a:t>Display of Parking Spots in HTML</a:t>
            </a:r>
            <a:endParaRPr b="0" lang="en-US" sz="1800" spc="-1" strike="noStrike">
              <a:latin typeface="Arial"/>
            </a:endParaRPr>
          </a:p>
        </p:txBody>
      </p:sp>
      <p:sp>
        <p:nvSpPr>
          <p:cNvPr id="307" name="CustomShape 15"/>
          <p:cNvSpPr/>
          <p:nvPr/>
        </p:nvSpPr>
        <p:spPr>
          <a:xfrm flipV="1">
            <a:off x="5578200" y="3028680"/>
            <a:ext cx="1645920" cy="109728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08" name="CustomShape 16"/>
          <p:cNvSpPr/>
          <p:nvPr/>
        </p:nvSpPr>
        <p:spPr>
          <a:xfrm flipH="1">
            <a:off x="10607040" y="3383280"/>
            <a:ext cx="640080" cy="21031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09" name="TextShape 17"/>
          <p:cNvSpPr txBox="1"/>
          <p:nvPr/>
        </p:nvSpPr>
        <p:spPr>
          <a:xfrm>
            <a:off x="17373600" y="4572000"/>
            <a:ext cx="3931920" cy="346320"/>
          </a:xfrm>
          <a:prstGeom prst="rect">
            <a:avLst/>
          </a:prstGeom>
          <a:noFill/>
          <a:ln>
            <a:noFill/>
          </a:ln>
        </p:spPr>
        <p:txBody>
          <a:bodyPr lIns="90000" rIns="90000" tIns="45000" bIns="45000"/>
          <a:p>
            <a:r>
              <a:rPr b="0" lang="en-US" sz="1800" spc="-1" strike="noStrike">
                <a:latin typeface="Arial"/>
              </a:rPr>
              <a:t>Simulation Code Running</a:t>
            </a:r>
            <a:endParaRPr b="0" lang="en-US" sz="1800" spc="-1" strike="noStrike">
              <a:latin typeface="Arial"/>
            </a:endParaRPr>
          </a:p>
        </p:txBody>
      </p:sp>
    </p:spTree>
  </p:cSld>
  <p:transition spd="med">
    <p:fade/>
  </p:transition>
  <p:timing>
    <p:tnLst>
      <p:par>
        <p:cTn id="517" dur="indefinite" restart="never" nodeType="tmRoot">
          <p:childTnLst>
            <p:seq>
              <p:cTn id="518"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1600920" y="1067760"/>
            <a:ext cx="1021032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Tyrel Simulation</a:t>
            </a:r>
            <a:endParaRPr b="0" lang="ru-RU" sz="9000" spc="-1" strike="noStrike">
              <a:solidFill>
                <a:srgbClr val="000000"/>
              </a:solidFill>
              <a:latin typeface="Calibri"/>
            </a:endParaRPr>
          </a:p>
        </p:txBody>
      </p:sp>
      <p:pic>
        <p:nvPicPr>
          <p:cNvPr id="311" name="Online Media 2" descr=""/>
          <p:cNvPicPr/>
          <p:nvPr/>
        </p:nvPicPr>
        <p:blipFill>
          <a:blip r:embed="rId1"/>
          <a:stretch/>
        </p:blipFill>
        <p:spPr>
          <a:xfrm>
            <a:off x="8001720" y="3353760"/>
            <a:ext cx="15849360" cy="8915040"/>
          </a:xfrm>
          <a:prstGeom prst="rect">
            <a:avLst/>
          </a:prstGeom>
          <a:ln>
            <a:noFill/>
          </a:ln>
        </p:spPr>
      </p:pic>
    </p:spTree>
  </p:cSld>
  <p:transition spd="med">
    <p:fade/>
  </p:transition>
  <p:timing>
    <p:tnLst>
      <p:par>
        <p:cTn id="519" dur="indefinite" restart="never" nodeType="tmRoot">
          <p:childTnLst>
            <p:seq>
              <p:cTn id="520" dur="indefinite" nodeType="mainSeq">
                <p:childTnLst>
                  <p:par>
                    <p:cTn id="521" fill="hold">
                      <p:stCondLst>
                        <p:cond delay="indefinite"/>
                      </p:stCondLst>
                      <p:childTnLst>
                        <p:par>
                          <p:cTn id="522" fill="hold">
                            <p:stCondLst>
                              <p:cond delay="0"/>
                            </p:stCondLst>
                            <p:childTnLst>
                              <p:par>
                                <p:cTn id="523" nodeType="clickEffect" fill="hold" presetClass="mediacall">
                                  <p:stCondLst>
                                    <p:cond delay="0"/>
                                  </p:stCondLst>
                                  <p:childTnLst>
                                    <p:cmd type="call">
                                      <p:cBhvr>
                                        <p:cTn id="524" dur="1" fill="hold"/>
                                        <p:tgtEl>
                                          <p:spTgt spid="311"/>
                                        </p:tgtEl>
                                      </p:cBhvr>
                                    </p:cmd>
                                  </p:childTnLst>
                                </p:cTn>
                              </p:par>
                            </p:childTnLst>
                          </p:cTn>
                        </p:par>
                      </p:childTnLst>
                    </p:cTn>
                  </p:par>
                </p:childTnLst>
              </p:cTn>
              <p:prevCondLst>
                <p:cond delay="0" evt="onPrev">
                  <p:tgtEl>
                    <p:sldTgt/>
                  </p:tgtEl>
                </p:cond>
              </p:prevCondLst>
              <p:nextCondLst>
                <p:cond delay="0" evt="onNext">
                  <p:tgtEl>
                    <p:sldTgt/>
                  </p:tgtEl>
                </p:cond>
              </p:nextCondLst>
            </p:seq>
            <p:seq>
              <p:cTn id="525" restart="whenNotActive" nodeType="interactiveSeq" fill="hold">
                <p:childTnLst>
                  <p:par>
                    <p:cTn id="526" fill="hold">
                      <p:childTnLst>
                        <p:par>
                          <p:cTn id="527" fill="hold">
                            <p:stCondLst>
                              <p:cond delay="0"/>
                            </p:stCondLst>
                            <p:childTnLst>
                              <p:par>
                                <p:cTn id="528" nodeType="clickEffect" fill="hold" presetClass="mediacall">
                                  <p:stCondLst>
                                    <p:cond delay="0"/>
                                  </p:stCondLst>
                                  <p:childTnLst>
                                    <p:cmd type="call" cmd="togglePause">
                                      <p:cBhvr>
                                        <p:cTn id="529" dur="1" fill="hold"/>
                                        <p:tgtEl>
                                          <p:spTgt spid="311"/>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1296360" y="25592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Joel Encryption</a:t>
            </a:r>
            <a:endParaRPr b="0" lang="ru-RU" sz="9000" spc="-1" strike="noStrike">
              <a:solidFill>
                <a:srgbClr val="000000"/>
              </a:solidFill>
              <a:latin typeface="Calibri"/>
            </a:endParaRPr>
          </a:p>
        </p:txBody>
      </p:sp>
      <p:pic>
        <p:nvPicPr>
          <p:cNvPr id="313" name="Picture 2" descr=""/>
          <p:cNvPicPr/>
          <p:nvPr/>
        </p:nvPicPr>
        <p:blipFill>
          <a:blip r:embed="rId1"/>
          <a:stretch/>
        </p:blipFill>
        <p:spPr>
          <a:xfrm>
            <a:off x="20041560" y="2743920"/>
            <a:ext cx="3885840" cy="10547640"/>
          </a:xfrm>
          <a:prstGeom prst="rect">
            <a:avLst/>
          </a:prstGeom>
          <a:ln>
            <a:noFill/>
          </a:ln>
        </p:spPr>
      </p:pic>
      <p:sp>
        <p:nvSpPr>
          <p:cNvPr id="314" name="CustomShape 2"/>
          <p:cNvSpPr/>
          <p:nvPr/>
        </p:nvSpPr>
        <p:spPr>
          <a:xfrm>
            <a:off x="839160" y="4832640"/>
            <a:ext cx="18744840" cy="86839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Encryption</a:t>
            </a:r>
            <a:endParaRPr b="0" lang="en-US" sz="4800" spc="-1" strike="noStrike">
              <a:latin typeface="Arial"/>
            </a:endParaRPr>
          </a:p>
          <a:p>
            <a:pPr>
              <a:lnSpc>
                <a:spcPct val="100000"/>
              </a:lnSpc>
            </a:pPr>
            <a:r>
              <a:rPr b="0" lang="en-US" sz="4800" spc="-1" strike="noStrike">
                <a:solidFill>
                  <a:srgbClr val="000000"/>
                </a:solidFill>
                <a:latin typeface="Calibri"/>
              </a:rPr>
              <a:t>	</a:t>
            </a:r>
            <a:r>
              <a:rPr b="0" lang="en-US" sz="3600" spc="-1" strike="noStrike">
                <a:solidFill>
                  <a:srgbClr val="000000"/>
                </a:solidFill>
                <a:latin typeface="Calibri"/>
              </a:rPr>
              <a:t>A class was created to send and receive crypted data throughout the network. This </a:t>
            </a:r>
            <a:endParaRPr b="0" lang="en-US" sz="3600" spc="-1" strike="noStrike">
              <a:latin typeface="Arial"/>
            </a:endParaRPr>
          </a:p>
          <a:p>
            <a:pPr>
              <a:lnSpc>
                <a:spcPct val="100000"/>
              </a:lnSpc>
            </a:pPr>
            <a:r>
              <a:rPr b="0" lang="en-US" sz="3600" spc="-1" strike="noStrike">
                <a:solidFill>
                  <a:srgbClr val="000000"/>
                </a:solidFill>
                <a:latin typeface="Calibri"/>
              </a:rPr>
              <a:t> </a:t>
            </a:r>
            <a:r>
              <a:rPr b="0" lang="en-US" sz="3600" spc="-1" strike="noStrike">
                <a:solidFill>
                  <a:srgbClr val="000000"/>
                </a:solidFill>
                <a:latin typeface="Calibri"/>
              </a:rPr>
              <a:t>	</a:t>
            </a:r>
            <a:r>
              <a:rPr b="0" lang="en-US" sz="3600" spc="-1" strike="noStrike">
                <a:solidFill>
                  <a:srgbClr val="000000"/>
                </a:solidFill>
                <a:latin typeface="Calibri"/>
              </a:rPr>
              <a:t>class implements private key cryptography. </a:t>
            </a:r>
            <a:endParaRPr b="0" lang="en-US" sz="3600" spc="-1" strike="noStrike">
              <a:latin typeface="Arial"/>
            </a:endParaRPr>
          </a:p>
          <a:p>
            <a:pPr>
              <a:lnSpc>
                <a:spcPct val="100000"/>
              </a:lnSpc>
            </a:pPr>
            <a:endParaRPr b="0" lang="en-US" sz="3600" spc="-1" strike="noStrike">
              <a:latin typeface="Arial"/>
            </a:endParaRPr>
          </a:p>
          <a:p>
            <a:pPr lvl="3" marL="4228560" indent="-571320">
              <a:lnSpc>
                <a:spcPct val="100000"/>
              </a:lnSpc>
              <a:buClr>
                <a:srgbClr val="f1b300"/>
              </a:buClr>
              <a:buFont typeface="Arial"/>
              <a:buChar char="•"/>
            </a:pPr>
            <a:r>
              <a:rPr b="0" lang="en-US" sz="3600" spc="-1" strike="noStrike">
                <a:solidFill>
                  <a:srgbClr val="000000"/>
                </a:solidFill>
                <a:latin typeface="Calibri"/>
              </a:rPr>
              <a:t>Two private keys and a predetermined pattern are used to encrypt and decrypt data </a:t>
            </a:r>
            <a:endParaRPr b="0" lang="en-US" sz="3600" spc="-1" strike="noStrike">
              <a:latin typeface="Arial"/>
            </a:endParaRPr>
          </a:p>
          <a:p>
            <a:pPr marL="3657240">
              <a:lnSpc>
                <a:spcPct val="100000"/>
              </a:lnSpc>
            </a:pPr>
            <a:r>
              <a:rPr b="0" lang="en-US" sz="3600" spc="-1" strike="noStrike">
                <a:solidFill>
                  <a:srgbClr val="000000"/>
                </a:solidFill>
                <a:latin typeface="Calibri"/>
              </a:rPr>
              <a:t>  </a:t>
            </a:r>
            <a:r>
              <a:rPr b="0" lang="en-US" sz="3600" spc="-1" strike="noStrike">
                <a:solidFill>
                  <a:srgbClr val="000000"/>
                </a:solidFill>
                <a:latin typeface="Calibri"/>
              </a:rPr>
              <a:t>	</a:t>
            </a:r>
            <a:endParaRPr b="0" lang="en-US" sz="3600" spc="-1" strike="noStrike">
              <a:latin typeface="Arial"/>
            </a:endParaRPr>
          </a:p>
          <a:p>
            <a:pPr lvl="3" marL="4228560" indent="-571320">
              <a:lnSpc>
                <a:spcPct val="100000"/>
              </a:lnSpc>
              <a:buClr>
                <a:srgbClr val="f1b300"/>
              </a:buClr>
              <a:buFont typeface="Arial"/>
              <a:buChar char="•"/>
            </a:pPr>
            <a:r>
              <a:rPr b="0" lang="en-US" sz="3600" spc="-1" strike="noStrike">
                <a:solidFill>
                  <a:srgbClr val="000000"/>
                </a:solidFill>
                <a:latin typeface="Calibri"/>
              </a:rPr>
              <a:t>Encryption method</a:t>
            </a:r>
            <a:endParaRPr b="0" lang="en-US" sz="3600" spc="-1" strike="noStrike">
              <a:latin typeface="Arial"/>
            </a:endParaRPr>
          </a:p>
          <a:p>
            <a:pPr marL="3657240">
              <a:lnSpc>
                <a:spcPct val="100000"/>
              </a:lnSpc>
            </a:pPr>
            <a:endParaRPr b="0" lang="en-US" sz="3600" spc="-1" strike="noStrike">
              <a:latin typeface="Arial"/>
            </a:endParaRPr>
          </a:p>
          <a:p>
            <a:pPr lvl="3" marL="4228560" indent="-571320">
              <a:lnSpc>
                <a:spcPct val="100000"/>
              </a:lnSpc>
              <a:buClr>
                <a:srgbClr val="f1b300"/>
              </a:buClr>
              <a:buFont typeface="Arial"/>
              <a:buChar char="•"/>
            </a:pPr>
            <a:r>
              <a:rPr b="0" lang="en-US" sz="3600" spc="-1" strike="noStrike">
                <a:solidFill>
                  <a:srgbClr val="000000"/>
                </a:solidFill>
                <a:latin typeface="Calibri"/>
              </a:rPr>
              <a:t>Methods to access or print the original and crypted data</a:t>
            </a:r>
            <a:r>
              <a:rPr b="0" lang="en-US" sz="3600" spc="-1" strike="noStrike">
                <a:solidFill>
                  <a:srgbClr val="000000"/>
                </a:solidFill>
                <a:latin typeface="Calibri"/>
              </a:rPr>
              <a:t>	</a:t>
            </a:r>
            <a:r>
              <a:rPr b="0" lang="en-US" sz="3600" spc="-1" strike="noStrike">
                <a:solidFill>
                  <a:srgbClr val="000000"/>
                </a:solidFill>
                <a:latin typeface="Calibri"/>
              </a:rPr>
              <a:t>	</a:t>
            </a: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a:p>
            <a:pPr>
              <a:lnSpc>
                <a:spcPct val="100000"/>
              </a:lnSpc>
            </a:pPr>
            <a:endParaRPr b="0" lang="en-US" sz="3600" spc="-1" strike="noStrike">
              <a:latin typeface="Arial"/>
            </a:endParaRPr>
          </a:p>
        </p:txBody>
      </p:sp>
      <p:sp>
        <p:nvSpPr>
          <p:cNvPr id="315" name="CustomShape 3"/>
          <p:cNvSpPr/>
          <p:nvPr/>
        </p:nvSpPr>
        <p:spPr>
          <a:xfrm>
            <a:off x="20271240" y="6401520"/>
            <a:ext cx="2021400" cy="1066320"/>
          </a:xfrm>
          <a:prstGeom prst="rect">
            <a:avLst/>
          </a:prstGeom>
          <a:solidFill>
            <a:srgbClr val="ffff00">
              <a:alpha val="21000"/>
            </a:srgbClr>
          </a:solidFill>
          <a:ln>
            <a:round/>
          </a:ln>
        </p:spPr>
        <p:style>
          <a:lnRef idx="2">
            <a:schemeClr val="dk1"/>
          </a:lnRef>
          <a:fillRef idx="1">
            <a:schemeClr val="lt1"/>
          </a:fillRef>
          <a:effectRef idx="0">
            <a:schemeClr val="dk1"/>
          </a:effectRef>
          <a:fontRef idx="minor"/>
        </p:style>
      </p:sp>
      <p:pic>
        <p:nvPicPr>
          <p:cNvPr id="316" name="Picture 15" descr=""/>
          <p:cNvPicPr/>
          <p:nvPr/>
        </p:nvPicPr>
        <p:blipFill>
          <a:blip r:embed="rId2"/>
          <a:stretch/>
        </p:blipFill>
        <p:spPr>
          <a:xfrm>
            <a:off x="20271240" y="8306640"/>
            <a:ext cx="2131920" cy="533160"/>
          </a:xfrm>
          <a:prstGeom prst="rect">
            <a:avLst/>
          </a:prstGeom>
          <a:ln>
            <a:noFill/>
          </a:ln>
        </p:spPr>
      </p:pic>
      <p:pic>
        <p:nvPicPr>
          <p:cNvPr id="317" name="Picture 17" descr=""/>
          <p:cNvPicPr/>
          <p:nvPr/>
        </p:nvPicPr>
        <p:blipFill>
          <a:blip r:embed="rId3"/>
          <a:stretch/>
        </p:blipFill>
        <p:spPr>
          <a:xfrm>
            <a:off x="7620840" y="8003160"/>
            <a:ext cx="2194560" cy="531360"/>
          </a:xfrm>
          <a:prstGeom prst="rect">
            <a:avLst/>
          </a:prstGeom>
          <a:ln>
            <a:noFill/>
          </a:ln>
        </p:spPr>
      </p:pic>
      <p:sp>
        <p:nvSpPr>
          <p:cNvPr id="318" name="CustomShape 4"/>
          <p:cNvSpPr/>
          <p:nvPr/>
        </p:nvSpPr>
        <p:spPr>
          <a:xfrm>
            <a:off x="20271240" y="9449640"/>
            <a:ext cx="2131920" cy="533160"/>
          </a:xfrm>
          <a:prstGeom prst="rect">
            <a:avLst/>
          </a:prstGeom>
          <a:solidFill>
            <a:srgbClr val="00b0f0">
              <a:alpha val="29000"/>
            </a:srgbClr>
          </a:solidFill>
          <a:ln>
            <a:round/>
          </a:ln>
        </p:spPr>
        <p:style>
          <a:lnRef idx="2">
            <a:schemeClr val="accent1">
              <a:shade val="50000"/>
            </a:schemeClr>
          </a:lnRef>
          <a:fillRef idx="1">
            <a:schemeClr val="accent1"/>
          </a:fillRef>
          <a:effectRef idx="0">
            <a:schemeClr val="accent1"/>
          </a:effectRef>
          <a:fontRef idx="minor"/>
        </p:style>
      </p:sp>
      <p:pic>
        <p:nvPicPr>
          <p:cNvPr id="319" name="Picture 19" descr=""/>
          <p:cNvPicPr/>
          <p:nvPr/>
        </p:nvPicPr>
        <p:blipFill>
          <a:blip r:embed="rId4"/>
          <a:stretch/>
        </p:blipFill>
        <p:spPr>
          <a:xfrm>
            <a:off x="8840160" y="9084240"/>
            <a:ext cx="2194560" cy="560520"/>
          </a:xfrm>
          <a:prstGeom prst="rect">
            <a:avLst/>
          </a:prstGeom>
          <a:ln>
            <a:noFill/>
          </a:ln>
        </p:spPr>
      </p:pic>
      <p:sp>
        <p:nvSpPr>
          <p:cNvPr id="320" name="CustomShape 5"/>
          <p:cNvSpPr/>
          <p:nvPr/>
        </p:nvSpPr>
        <p:spPr>
          <a:xfrm>
            <a:off x="20271240" y="10440360"/>
            <a:ext cx="3274920" cy="2590560"/>
          </a:xfrm>
          <a:prstGeom prst="rect">
            <a:avLst/>
          </a:prstGeom>
          <a:solidFill>
            <a:srgbClr val="92d050">
              <a:alpha val="39000"/>
            </a:srgbClr>
          </a:solidFill>
          <a:ln>
            <a:round/>
          </a:ln>
        </p:spPr>
        <p:style>
          <a:lnRef idx="2">
            <a:schemeClr val="accent1">
              <a:shade val="50000"/>
            </a:schemeClr>
          </a:lnRef>
          <a:fillRef idx="1">
            <a:schemeClr val="accent1"/>
          </a:fillRef>
          <a:effectRef idx="0">
            <a:schemeClr val="accent1"/>
          </a:effectRef>
          <a:fontRef idx="minor"/>
        </p:style>
      </p:sp>
      <p:pic>
        <p:nvPicPr>
          <p:cNvPr id="321" name="Picture 21" descr=""/>
          <p:cNvPicPr/>
          <p:nvPr/>
        </p:nvPicPr>
        <p:blipFill>
          <a:blip r:embed="rId5"/>
          <a:stretch/>
        </p:blipFill>
        <p:spPr>
          <a:xfrm>
            <a:off x="15621840" y="10159920"/>
            <a:ext cx="2194560" cy="560520"/>
          </a:xfrm>
          <a:prstGeom prst="rect">
            <a:avLst/>
          </a:prstGeom>
          <a:ln>
            <a:noFill/>
          </a:ln>
        </p:spPr>
      </p:pic>
    </p:spTree>
  </p:cSld>
  <p:transition spd="med">
    <p:fade/>
  </p:transition>
  <p:timing>
    <p:tnLst>
      <p:par>
        <p:cTn id="530" dur="indefinite" restart="never" nodeType="tmRoot">
          <p:childTnLst>
            <p:seq>
              <p:cTn id="531" dur="indefinite" nodeType="mainSeq">
                <p:childTnLst>
                  <p:par>
                    <p:cTn id="532" fill="hold">
                      <p:stCondLst>
                        <p:cond delay="indefinite"/>
                      </p:stCondLst>
                      <p:childTnLst>
                        <p:par>
                          <p:cTn id="533" fill="hold">
                            <p:stCondLst>
                              <p:cond delay="0"/>
                            </p:stCondLst>
                            <p:childTnLst>
                              <p:par>
                                <p:cTn id="534" nodeType="clickEffect" fill="hold" presetClass="entr" presetID="1">
                                  <p:stCondLst>
                                    <p:cond delay="0"/>
                                  </p:stCondLst>
                                  <p:childTnLst>
                                    <p:set>
                                      <p:cBhvr>
                                        <p:cTn id="535" dur="1" fill="hold">
                                          <p:stCondLst>
                                            <p:cond delay="0"/>
                                          </p:stCondLst>
                                        </p:cTn>
                                        <p:tgtEl>
                                          <p:spTgt spid="314">
                                            <p:txEl>
                                              <p:pRg st="1" end="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1292400" y="25214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Joel Encryption</a:t>
            </a:r>
            <a:endParaRPr b="0" lang="ru-RU" sz="9000" spc="-1" strike="noStrike">
              <a:solidFill>
                <a:srgbClr val="000000"/>
              </a:solidFill>
              <a:latin typeface="Calibri"/>
            </a:endParaRPr>
          </a:p>
        </p:txBody>
      </p:sp>
      <p:sp>
        <p:nvSpPr>
          <p:cNvPr id="323" name="CustomShape 2"/>
          <p:cNvSpPr/>
          <p:nvPr/>
        </p:nvSpPr>
        <p:spPr>
          <a:xfrm>
            <a:off x="2972520" y="5487120"/>
            <a:ext cx="853416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Font 48 for headlines</a:t>
            </a:r>
            <a:endParaRPr b="0" lang="en-US" sz="4800" spc="-1" strike="noStrike">
              <a:latin typeface="Arial"/>
            </a:endParaRPr>
          </a:p>
        </p:txBody>
      </p:sp>
      <p:sp>
        <p:nvSpPr>
          <p:cNvPr id="324" name="CustomShape 3"/>
          <p:cNvSpPr/>
          <p:nvPr/>
        </p:nvSpPr>
        <p:spPr>
          <a:xfrm>
            <a:off x="3096000" y="7650000"/>
            <a:ext cx="853416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Font 36 for lists and other txt</a:t>
            </a:r>
            <a:endParaRPr b="0" lang="en-US" sz="3600" spc="-1" strike="noStrike">
              <a:latin typeface="Arial"/>
            </a:endParaRPr>
          </a:p>
        </p:txBody>
      </p:sp>
      <p:sp>
        <p:nvSpPr>
          <p:cNvPr id="325" name="CustomShape 4"/>
          <p:cNvSpPr/>
          <p:nvPr/>
        </p:nvSpPr>
        <p:spPr>
          <a:xfrm>
            <a:off x="12345120" y="7315920"/>
            <a:ext cx="1013436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WIKI</a:t>
            </a:r>
            <a:endParaRPr b="0" lang="en-US" sz="4800" spc="-1" strike="noStrike">
              <a:latin typeface="Arial"/>
            </a:endParaRPr>
          </a:p>
        </p:txBody>
      </p:sp>
    </p:spTree>
  </p:cSld>
  <p:transition spd="med">
    <p:fade/>
  </p:transition>
  <p:timing>
    <p:tnLst>
      <p:par>
        <p:cTn id="536" dur="indefinite" restart="never" nodeType="tmRoot">
          <p:childTnLst>
            <p:seq>
              <p:cTn id="537"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1220040" y="14486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Covid-19 update</a:t>
            </a:r>
            <a:endParaRPr b="0" lang="ru-RU" sz="9000" spc="-1" strike="noStrike">
              <a:solidFill>
                <a:srgbClr val="000000"/>
              </a:solidFill>
              <a:latin typeface="Calibri"/>
            </a:endParaRPr>
          </a:p>
        </p:txBody>
      </p:sp>
      <p:sp>
        <p:nvSpPr>
          <p:cNvPr id="327" name="TextShape 2"/>
          <p:cNvSpPr txBox="1"/>
          <p:nvPr/>
        </p:nvSpPr>
        <p:spPr>
          <a:xfrm>
            <a:off x="1220040" y="2896560"/>
            <a:ext cx="21465360" cy="89460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Our efforts to test and communicate while staying at home</a:t>
            </a:r>
            <a:endParaRPr b="0" lang="ru-RU" sz="5400" spc="-1" strike="noStrike">
              <a:solidFill>
                <a:srgbClr val="000000"/>
              </a:solidFill>
              <a:latin typeface="Franklin Gothic Book"/>
            </a:endParaRPr>
          </a:p>
        </p:txBody>
      </p:sp>
      <p:sp>
        <p:nvSpPr>
          <p:cNvPr id="328" name="TextShape 3"/>
          <p:cNvSpPr txBox="1"/>
          <p:nvPr/>
        </p:nvSpPr>
        <p:spPr>
          <a:xfrm>
            <a:off x="1223640" y="4344120"/>
            <a:ext cx="15985800" cy="1286280"/>
          </a:xfrm>
          <a:prstGeom prst="rect">
            <a:avLst/>
          </a:prstGeom>
          <a:noFill/>
          <a:ln>
            <a:noFill/>
          </a:ln>
        </p:spPr>
        <p:txBody>
          <a:bodyPr lIns="0" rIns="0" tIns="0" bIns="0"/>
          <a:p>
            <a:pPr>
              <a:lnSpc>
                <a:spcPts val="5301"/>
              </a:lnSpc>
              <a:spcAft>
                <a:spcPts val="2500"/>
              </a:spcAft>
            </a:pPr>
            <a:r>
              <a:rPr b="0" lang="ru-RU" sz="3300" spc="-1" strike="noStrike">
                <a:solidFill>
                  <a:srgbClr val="000000"/>
                </a:solidFill>
                <a:latin typeface="Franklin Gothic Book"/>
                <a:ea typeface="Franklin Gothic Book"/>
              </a:rPr>
              <a:t>Being a collaborative group, with each portion of our project communicating together dynamically, the “stay at home” order greatly affected our project</a:t>
            </a:r>
            <a:endParaRPr b="0" lang="ru-RU" sz="3300" spc="-1" strike="noStrike">
              <a:solidFill>
                <a:srgbClr val="000000"/>
              </a:solidFill>
              <a:latin typeface="Franklin Gothic Book"/>
            </a:endParaRPr>
          </a:p>
        </p:txBody>
      </p:sp>
      <p:sp>
        <p:nvSpPr>
          <p:cNvPr id="329" name="CustomShape 4"/>
          <p:cNvSpPr/>
          <p:nvPr/>
        </p:nvSpPr>
        <p:spPr>
          <a:xfrm>
            <a:off x="1238040" y="6183720"/>
            <a:ext cx="15985800" cy="33274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Clr>
                <a:srgbClr val="000000"/>
              </a:buClr>
              <a:buFont typeface="Arial"/>
              <a:buChar char="-"/>
            </a:pPr>
            <a:r>
              <a:rPr b="0" lang="en-US" sz="3300" spc="-1" strike="noStrike">
                <a:solidFill>
                  <a:srgbClr val="000000"/>
                </a:solidFill>
                <a:latin typeface="Franklin Gothic Book"/>
                <a:ea typeface="Franklin Gothic Book"/>
              </a:rPr>
              <a:t>We could no longer be in the same location</a:t>
            </a:r>
            <a:endParaRPr b="0" lang="en-US" sz="3300" spc="-1" strike="noStrike">
              <a:latin typeface="Arial"/>
            </a:endParaRPr>
          </a:p>
          <a:p>
            <a:pPr marL="457200" indent="-456840">
              <a:lnSpc>
                <a:spcPts val="5301"/>
              </a:lnSpc>
              <a:spcAft>
                <a:spcPts val="2500"/>
              </a:spcAft>
              <a:buClr>
                <a:srgbClr val="000000"/>
              </a:buClr>
              <a:buFont typeface="Arial"/>
              <a:buChar char="-"/>
            </a:pPr>
            <a:r>
              <a:rPr b="0" lang="en-US" sz="3300" spc="-1" strike="noStrike">
                <a:solidFill>
                  <a:srgbClr val="000000"/>
                </a:solidFill>
                <a:latin typeface="Franklin Gothic Book"/>
                <a:ea typeface="Franklin Gothic Book"/>
              </a:rPr>
              <a:t>The garage we planned to deploy our prototypes in was unavailable</a:t>
            </a:r>
            <a:endParaRPr b="0" lang="en-US" sz="3300" spc="-1" strike="noStrike">
              <a:latin typeface="Arial"/>
            </a:endParaRPr>
          </a:p>
          <a:p>
            <a:pPr marL="457200" indent="-456840">
              <a:lnSpc>
                <a:spcPts val="5301"/>
              </a:lnSpc>
              <a:spcAft>
                <a:spcPts val="2500"/>
              </a:spcAft>
              <a:buClr>
                <a:srgbClr val="000000"/>
              </a:buClr>
              <a:buFont typeface="Arial"/>
              <a:buChar char="-"/>
            </a:pPr>
            <a:r>
              <a:rPr b="0" lang="en-US" sz="3300" spc="-1" strike="noStrike">
                <a:solidFill>
                  <a:srgbClr val="000000"/>
                </a:solidFill>
                <a:latin typeface="Franklin Gothic Book"/>
                <a:ea typeface="Franklin Gothic Book"/>
              </a:rPr>
              <a:t>We needed a way to communicate and test our units while remaining at home</a:t>
            </a:r>
            <a:endParaRPr b="0" lang="en-US" sz="3300" spc="-1" strike="noStrike">
              <a:latin typeface="Arial"/>
            </a:endParaRPr>
          </a:p>
        </p:txBody>
      </p:sp>
    </p:spTree>
  </p:cSld>
  <p:transition spd="med">
    <p:fade/>
  </p:transition>
  <p:timing>
    <p:tnLst>
      <p:par>
        <p:cTn id="538" dur="indefinite" restart="never" nodeType="tmRoot">
          <p:childTnLst>
            <p:seq>
              <p:cTn id="539"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1324440" y="78768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Lora stands for long range</a:t>
            </a:r>
            <a:endParaRPr b="0" lang="ru-RU" sz="9000" spc="-1" strike="noStrike">
              <a:solidFill>
                <a:srgbClr val="000000"/>
              </a:solidFill>
              <a:latin typeface="Calibri"/>
            </a:endParaRPr>
          </a:p>
        </p:txBody>
      </p:sp>
      <p:sp>
        <p:nvSpPr>
          <p:cNvPr id="331" name="TextShape 2"/>
          <p:cNvSpPr txBox="1"/>
          <p:nvPr/>
        </p:nvSpPr>
        <p:spPr>
          <a:xfrm>
            <a:off x="1344600" y="2326680"/>
            <a:ext cx="15553800" cy="166176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Testing the capabilities of our transceiving medium</a:t>
            </a:r>
            <a:endParaRPr b="0" lang="ru-RU" sz="5400" spc="-1" strike="noStrike">
              <a:solidFill>
                <a:srgbClr val="000000"/>
              </a:solidFill>
              <a:latin typeface="Franklin Gothic Book"/>
            </a:endParaRPr>
          </a:p>
        </p:txBody>
      </p:sp>
      <p:sp>
        <p:nvSpPr>
          <p:cNvPr id="332" name="TextShape 3"/>
          <p:cNvSpPr txBox="1"/>
          <p:nvPr/>
        </p:nvSpPr>
        <p:spPr>
          <a:xfrm>
            <a:off x="576720" y="5011920"/>
            <a:ext cx="15985800" cy="4608000"/>
          </a:xfrm>
          <a:prstGeom prst="rect">
            <a:avLst/>
          </a:prstGeom>
          <a:noFill/>
          <a:ln>
            <a:noFill/>
          </a:ln>
        </p:spPr>
        <p:txBody>
          <a:bodyPr lIns="0" rIns="0" tIns="0" bIns="0"/>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Dr. Shovic gave us 2 Yagi antennas used for extremely long range transmissions</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The specs for the antenna are measured in line-of-sight conditions</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We were hopeful that a house-to-house communication would be possible</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Zane and Nikolai were the closest in proximity, being just over 1.2 miles apart</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Nikolai uploaded some simple transceiver tests to the LoRa boards</a:t>
            </a:r>
            <a:endParaRPr b="0" lang="ru-RU" sz="3300" spc="-1" strike="noStrike">
              <a:solidFill>
                <a:srgbClr val="000000"/>
              </a:solidFill>
              <a:latin typeface="Franklin Gothic Book"/>
            </a:endParaRPr>
          </a:p>
        </p:txBody>
      </p:sp>
      <p:pic>
        <p:nvPicPr>
          <p:cNvPr id="333" name="Picture 4" descr=""/>
          <p:cNvPicPr/>
          <p:nvPr/>
        </p:nvPicPr>
        <p:blipFill>
          <a:blip r:embed="rId1"/>
          <a:stretch/>
        </p:blipFill>
        <p:spPr>
          <a:xfrm>
            <a:off x="17310600" y="4508280"/>
            <a:ext cx="4480920" cy="2322720"/>
          </a:xfrm>
          <a:prstGeom prst="rect">
            <a:avLst/>
          </a:prstGeom>
          <a:ln>
            <a:noFill/>
          </a:ln>
        </p:spPr>
      </p:pic>
      <p:pic>
        <p:nvPicPr>
          <p:cNvPr id="334" name="Picture 6" descr=""/>
          <p:cNvPicPr/>
          <p:nvPr/>
        </p:nvPicPr>
        <p:blipFill>
          <a:blip r:embed="rId2"/>
          <a:stretch/>
        </p:blipFill>
        <p:spPr>
          <a:xfrm>
            <a:off x="16562880" y="7315920"/>
            <a:ext cx="5976360" cy="6136560"/>
          </a:xfrm>
          <a:prstGeom prst="rect">
            <a:avLst/>
          </a:prstGeom>
          <a:ln>
            <a:noFill/>
          </a:ln>
        </p:spPr>
      </p:pic>
    </p:spTree>
  </p:cSld>
  <p:transition spd="med">
    <p:fade/>
  </p:transition>
  <p:timing>
    <p:tnLst>
      <p:par>
        <p:cTn id="540" dur="indefinite" restart="never" nodeType="tmRoot">
          <p:childTnLst>
            <p:seq>
              <p:cTn id="541"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1319040" y="106776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Testing long range</a:t>
            </a:r>
            <a:endParaRPr b="0" lang="ru-RU" sz="9000" spc="-1" strike="noStrike">
              <a:solidFill>
                <a:srgbClr val="000000"/>
              </a:solidFill>
              <a:latin typeface="Calibri"/>
            </a:endParaRPr>
          </a:p>
        </p:txBody>
      </p:sp>
      <p:sp>
        <p:nvSpPr>
          <p:cNvPr id="336" name="TextShape 2"/>
          <p:cNvSpPr txBox="1"/>
          <p:nvPr/>
        </p:nvSpPr>
        <p:spPr>
          <a:xfrm>
            <a:off x="1319040" y="229860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Makeshift masts and 3d printed hardware</a:t>
            </a:r>
            <a:endParaRPr b="0" lang="ru-RU" sz="5400" spc="-1" strike="noStrike">
              <a:solidFill>
                <a:srgbClr val="000000"/>
              </a:solidFill>
              <a:latin typeface="Franklin Gothic Book"/>
            </a:endParaRPr>
          </a:p>
        </p:txBody>
      </p:sp>
      <p:sp>
        <p:nvSpPr>
          <p:cNvPr id="337" name="TextShape 3"/>
          <p:cNvSpPr txBox="1"/>
          <p:nvPr/>
        </p:nvSpPr>
        <p:spPr>
          <a:xfrm>
            <a:off x="1323720" y="3582360"/>
            <a:ext cx="15985800" cy="606600"/>
          </a:xfrm>
          <a:prstGeom prst="rect">
            <a:avLst/>
          </a:prstGeom>
          <a:noFill/>
          <a:ln>
            <a:noFill/>
          </a:ln>
        </p:spPr>
        <p:txBody>
          <a:bodyPr lIns="0" rIns="0" tIns="0" bIns="0"/>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Nikolai acquired a 20’ TV antenna, and turned it into a mast, attaching it to his flagpole </a:t>
            </a:r>
            <a:endParaRPr b="0" lang="ru-RU" sz="3300" spc="-1" strike="noStrike">
              <a:solidFill>
                <a:srgbClr val="000000"/>
              </a:solidFill>
              <a:latin typeface="Franklin Gothic Book"/>
            </a:endParaRPr>
          </a:p>
        </p:txBody>
      </p:sp>
      <p:pic>
        <p:nvPicPr>
          <p:cNvPr id="338" name="Picture 4" descr=""/>
          <p:cNvPicPr/>
          <p:nvPr/>
        </p:nvPicPr>
        <p:blipFill>
          <a:blip r:embed="rId1"/>
          <a:stretch/>
        </p:blipFill>
        <p:spPr>
          <a:xfrm>
            <a:off x="17755560" y="2150640"/>
            <a:ext cx="4127040" cy="4629240"/>
          </a:xfrm>
          <a:prstGeom prst="rect">
            <a:avLst/>
          </a:prstGeom>
          <a:ln>
            <a:noFill/>
          </a:ln>
        </p:spPr>
      </p:pic>
      <p:sp>
        <p:nvSpPr>
          <p:cNvPr id="339" name="CustomShape 4"/>
          <p:cNvSpPr/>
          <p:nvPr/>
        </p:nvSpPr>
        <p:spPr>
          <a:xfrm>
            <a:off x="1549080" y="6764760"/>
            <a:ext cx="15985800" cy="13456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Clr>
                <a:srgbClr val="000000"/>
              </a:buClr>
              <a:buFont typeface="Arial"/>
              <a:buChar char="-"/>
            </a:pPr>
            <a:r>
              <a:rPr b="0" lang="en-US" sz="3300" spc="-1" strike="noStrike">
                <a:solidFill>
                  <a:srgbClr val="000000"/>
                </a:solidFill>
                <a:latin typeface="Franklin Gothic Book"/>
                <a:ea typeface="Franklin Gothic Book"/>
              </a:rPr>
              <a:t>Zane designed some custom hardware for affixing a mast made from PVC to his roof</a:t>
            </a:r>
            <a:endParaRPr b="0" lang="en-US" sz="3300" spc="-1" strike="noStrike">
              <a:latin typeface="Arial"/>
            </a:endParaRPr>
          </a:p>
        </p:txBody>
      </p:sp>
      <p:pic>
        <p:nvPicPr>
          <p:cNvPr id="340" name="Picture 7" descr=""/>
          <p:cNvPicPr/>
          <p:nvPr/>
        </p:nvPicPr>
        <p:blipFill>
          <a:blip r:embed="rId2"/>
          <a:stretch/>
        </p:blipFill>
        <p:spPr>
          <a:xfrm>
            <a:off x="10129320" y="8205120"/>
            <a:ext cx="4127040" cy="2838240"/>
          </a:xfrm>
          <a:prstGeom prst="rect">
            <a:avLst/>
          </a:prstGeom>
          <a:ln>
            <a:noFill/>
          </a:ln>
        </p:spPr>
      </p:pic>
      <p:pic>
        <p:nvPicPr>
          <p:cNvPr id="341" name="Picture 9" descr=""/>
          <p:cNvPicPr/>
          <p:nvPr/>
        </p:nvPicPr>
        <p:blipFill>
          <a:blip r:embed="rId3"/>
          <a:stretch/>
        </p:blipFill>
        <p:spPr>
          <a:xfrm>
            <a:off x="14597280" y="8169840"/>
            <a:ext cx="4127040" cy="2838240"/>
          </a:xfrm>
          <a:prstGeom prst="rect">
            <a:avLst/>
          </a:prstGeom>
          <a:ln>
            <a:noFill/>
          </a:ln>
        </p:spPr>
      </p:pic>
      <p:pic>
        <p:nvPicPr>
          <p:cNvPr id="342" name="Picture 11" descr=""/>
          <p:cNvPicPr/>
          <p:nvPr/>
        </p:nvPicPr>
        <p:blipFill>
          <a:blip r:embed="rId4"/>
          <a:stretch/>
        </p:blipFill>
        <p:spPr>
          <a:xfrm>
            <a:off x="5661000" y="8205120"/>
            <a:ext cx="4025160" cy="2802960"/>
          </a:xfrm>
          <a:prstGeom prst="rect">
            <a:avLst/>
          </a:prstGeom>
          <a:ln>
            <a:noFill/>
          </a:ln>
        </p:spPr>
      </p:pic>
      <p:pic>
        <p:nvPicPr>
          <p:cNvPr id="343" name="Picture 13" descr=""/>
          <p:cNvPicPr/>
          <p:nvPr/>
        </p:nvPicPr>
        <p:blipFill>
          <a:blip r:embed="rId5"/>
          <a:stretch/>
        </p:blipFill>
        <p:spPr>
          <a:xfrm>
            <a:off x="1549080" y="8205120"/>
            <a:ext cx="3812760" cy="2838240"/>
          </a:xfrm>
          <a:prstGeom prst="rect">
            <a:avLst/>
          </a:prstGeom>
          <a:ln>
            <a:noFill/>
          </a:ln>
        </p:spPr>
      </p:pic>
      <p:pic>
        <p:nvPicPr>
          <p:cNvPr id="344" name="Picture 15" descr=""/>
          <p:cNvPicPr/>
          <p:nvPr/>
        </p:nvPicPr>
        <p:blipFill>
          <a:blip r:embed="rId6"/>
          <a:stretch/>
        </p:blipFill>
        <p:spPr>
          <a:xfrm>
            <a:off x="19277640" y="7839720"/>
            <a:ext cx="4123800" cy="5495400"/>
          </a:xfrm>
          <a:prstGeom prst="rect">
            <a:avLst/>
          </a:prstGeom>
          <a:ln>
            <a:noFill/>
          </a:ln>
        </p:spPr>
      </p:pic>
    </p:spTree>
  </p:cSld>
  <p:transition spd="med">
    <p:fade/>
  </p:transition>
  <p:timing>
    <p:tnLst>
      <p:par>
        <p:cTn id="542" dur="indefinite" restart="never" nodeType="tmRoot">
          <p:childTnLst>
            <p:seq>
              <p:cTn id="543"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1319040" y="7628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Successful transmissions</a:t>
            </a:r>
            <a:endParaRPr b="0" lang="ru-RU" sz="9000" spc="-1" strike="noStrike">
              <a:solidFill>
                <a:srgbClr val="000000"/>
              </a:solidFill>
              <a:latin typeface="Calibri"/>
            </a:endParaRPr>
          </a:p>
        </p:txBody>
      </p:sp>
      <p:sp>
        <p:nvSpPr>
          <p:cNvPr id="346" name="TextShape 2"/>
          <p:cNvSpPr txBox="1"/>
          <p:nvPr/>
        </p:nvSpPr>
        <p:spPr>
          <a:xfrm>
            <a:off x="1319040" y="2591640"/>
            <a:ext cx="15985800" cy="2286720"/>
          </a:xfrm>
          <a:prstGeom prst="rect">
            <a:avLst/>
          </a:prstGeom>
          <a:noFill/>
          <a:ln>
            <a:noFill/>
          </a:ln>
        </p:spPr>
        <p:txBody>
          <a:bodyPr lIns="0" rIns="0" tIns="0" bIns="0"/>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There were several successful transmissions made and received between both Zane and Nikolai</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However, many more packets were lost than were received</a:t>
            </a:r>
            <a:endParaRPr b="0" lang="ru-RU" sz="3300" spc="-1" strike="noStrike">
              <a:solidFill>
                <a:srgbClr val="000000"/>
              </a:solidFill>
              <a:latin typeface="Franklin Gothic Book"/>
            </a:endParaRPr>
          </a:p>
        </p:txBody>
      </p:sp>
      <p:pic>
        <p:nvPicPr>
          <p:cNvPr id="347" name="Picture 5" descr=""/>
          <p:cNvPicPr/>
          <p:nvPr/>
        </p:nvPicPr>
        <p:blipFill>
          <a:blip r:embed="rId1"/>
          <a:stretch/>
        </p:blipFill>
        <p:spPr>
          <a:xfrm>
            <a:off x="10059120" y="6752520"/>
            <a:ext cx="6527160" cy="5409720"/>
          </a:xfrm>
          <a:prstGeom prst="rect">
            <a:avLst/>
          </a:prstGeom>
          <a:ln>
            <a:noFill/>
          </a:ln>
        </p:spPr>
      </p:pic>
      <p:pic>
        <p:nvPicPr>
          <p:cNvPr id="348" name="Picture 7" descr=""/>
          <p:cNvPicPr/>
          <p:nvPr/>
        </p:nvPicPr>
        <p:blipFill>
          <a:blip r:embed="rId2"/>
          <a:srcRect l="0" t="15819" r="894" b="17516"/>
          <a:stretch/>
        </p:blipFill>
        <p:spPr>
          <a:xfrm>
            <a:off x="17322840" y="4115520"/>
            <a:ext cx="6137280" cy="8047080"/>
          </a:xfrm>
          <a:prstGeom prst="rect">
            <a:avLst/>
          </a:prstGeom>
          <a:ln>
            <a:noFill/>
          </a:ln>
        </p:spPr>
      </p:pic>
      <p:pic>
        <p:nvPicPr>
          <p:cNvPr id="349" name="Picture 9" descr=""/>
          <p:cNvPicPr/>
          <p:nvPr/>
        </p:nvPicPr>
        <p:blipFill>
          <a:blip r:embed="rId3"/>
          <a:stretch/>
        </p:blipFill>
        <p:spPr>
          <a:xfrm>
            <a:off x="1319040" y="6425280"/>
            <a:ext cx="7733880" cy="5800320"/>
          </a:xfrm>
          <a:prstGeom prst="rect">
            <a:avLst/>
          </a:prstGeom>
          <a:ln>
            <a:noFill/>
          </a:ln>
        </p:spPr>
      </p:pic>
    </p:spTree>
  </p:cSld>
  <p:transition spd="med">
    <p:fade/>
  </p:transition>
  <p:timing>
    <p:tnLst>
      <p:par>
        <p:cTn id="544" dur="indefinite" restart="never" nodeType="tmRoot">
          <p:childTnLst>
            <p:seq>
              <p:cTn id="545"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1284480" y="68328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Park – it - cda</a:t>
            </a:r>
            <a:endParaRPr b="0" lang="ru-RU" sz="9000" spc="-1" strike="noStrike">
              <a:solidFill>
                <a:srgbClr val="000000"/>
              </a:solidFill>
              <a:latin typeface="Calibri"/>
            </a:endParaRPr>
          </a:p>
        </p:txBody>
      </p:sp>
      <p:sp>
        <p:nvSpPr>
          <p:cNvPr id="173" name="TextShape 2"/>
          <p:cNvSpPr txBox="1"/>
          <p:nvPr/>
        </p:nvSpPr>
        <p:spPr>
          <a:xfrm>
            <a:off x="1284480" y="2101320"/>
            <a:ext cx="927324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Team members and roles</a:t>
            </a:r>
            <a:endParaRPr b="0" lang="ru-RU" sz="5400" spc="-1" strike="noStrike">
              <a:solidFill>
                <a:srgbClr val="000000"/>
              </a:solidFill>
              <a:latin typeface="Franklin Gothic Book"/>
            </a:endParaRPr>
          </a:p>
        </p:txBody>
      </p:sp>
      <p:sp>
        <p:nvSpPr>
          <p:cNvPr id="174" name="TextShape 3"/>
          <p:cNvSpPr txBox="1"/>
          <p:nvPr/>
        </p:nvSpPr>
        <p:spPr>
          <a:xfrm>
            <a:off x="2963880" y="5682240"/>
            <a:ext cx="5082120" cy="1679760"/>
          </a:xfrm>
          <a:prstGeom prst="rect">
            <a:avLst/>
          </a:prstGeom>
          <a:noFill/>
          <a:ln>
            <a:noFill/>
          </a:ln>
        </p:spPr>
        <p:txBody>
          <a:bodyPr lIns="0" rIns="0" tIns="0" bIns="0"/>
          <a:p>
            <a:pPr marL="457200" indent="-456840">
              <a:lnSpc>
                <a:spcPts val="5301"/>
              </a:lnSpc>
              <a:spcAft>
                <a:spcPts val="2500"/>
              </a:spcAft>
              <a:buBlip>
                <a:blip r:embed="rId1"/>
              </a:buBlip>
            </a:pPr>
            <a:r>
              <a:rPr b="0" lang="ru-RU" sz="4800" spc="-1" strike="noStrike">
                <a:solidFill>
                  <a:srgbClr val="000000"/>
                </a:solidFill>
                <a:latin typeface="Franklin Gothic Book"/>
                <a:ea typeface="Franklin Gothic Book"/>
              </a:rPr>
              <a:t>Team leader</a:t>
            </a:r>
            <a:endParaRPr b="0" lang="ru-RU" sz="4800" spc="-1" strike="noStrike">
              <a:solidFill>
                <a:srgbClr val="000000"/>
              </a:solidFill>
              <a:latin typeface="Franklin Gothic Book"/>
            </a:endParaRPr>
          </a:p>
          <a:p>
            <a:pPr marL="457200" indent="-456840">
              <a:lnSpc>
                <a:spcPts val="5301"/>
              </a:lnSpc>
              <a:spcAft>
                <a:spcPts val="2500"/>
              </a:spcAft>
              <a:buBlip>
                <a:blip r:embed="rId2"/>
              </a:buBlip>
            </a:pPr>
            <a:r>
              <a:rPr b="0" lang="ru-RU" sz="4800" spc="-1" strike="noStrike">
                <a:solidFill>
                  <a:srgbClr val="000000"/>
                </a:solidFill>
                <a:latin typeface="Franklin Gothic Book"/>
                <a:ea typeface="Franklin Gothic Book"/>
              </a:rPr>
              <a:t>Mesh network</a:t>
            </a:r>
            <a:endParaRPr b="0" lang="ru-RU" sz="4800" spc="-1" strike="noStrike">
              <a:solidFill>
                <a:srgbClr val="000000"/>
              </a:solidFill>
              <a:latin typeface="Franklin Gothic Book"/>
            </a:endParaRPr>
          </a:p>
        </p:txBody>
      </p:sp>
      <p:sp>
        <p:nvSpPr>
          <p:cNvPr id="175" name="CustomShape 4"/>
          <p:cNvSpPr/>
          <p:nvPr/>
        </p:nvSpPr>
        <p:spPr>
          <a:xfrm>
            <a:off x="2109960" y="4496760"/>
            <a:ext cx="522108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Nikolai Tiong</a:t>
            </a:r>
            <a:endParaRPr b="0" lang="en-US" sz="5400" spc="-1" strike="noStrike">
              <a:latin typeface="Arial"/>
            </a:endParaRPr>
          </a:p>
        </p:txBody>
      </p:sp>
      <p:sp>
        <p:nvSpPr>
          <p:cNvPr id="176" name="CustomShape 5"/>
          <p:cNvSpPr/>
          <p:nvPr/>
        </p:nvSpPr>
        <p:spPr>
          <a:xfrm>
            <a:off x="2042280" y="8649360"/>
            <a:ext cx="576216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Zane Goodrick</a:t>
            </a:r>
            <a:endParaRPr b="0" lang="en-US" sz="5400" spc="-1" strike="noStrike">
              <a:latin typeface="Arial"/>
            </a:endParaRPr>
          </a:p>
        </p:txBody>
      </p:sp>
      <p:sp>
        <p:nvSpPr>
          <p:cNvPr id="177" name="CustomShape 6"/>
          <p:cNvSpPr/>
          <p:nvPr/>
        </p:nvSpPr>
        <p:spPr>
          <a:xfrm>
            <a:off x="2949120" y="9751680"/>
            <a:ext cx="5491440" cy="233676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3"/>
              </a:buBlip>
            </a:pPr>
            <a:r>
              <a:rPr b="0" lang="en-US" sz="4800" spc="-1" strike="noStrike">
                <a:solidFill>
                  <a:srgbClr val="000000"/>
                </a:solidFill>
                <a:latin typeface="Franklin Gothic Book"/>
                <a:ea typeface="Franklin Gothic Book"/>
              </a:rPr>
              <a:t>Unit Design</a:t>
            </a:r>
            <a:endParaRPr b="0" lang="en-US" sz="4800" spc="-1" strike="noStrike">
              <a:latin typeface="Arial"/>
            </a:endParaRPr>
          </a:p>
          <a:p>
            <a:pPr marL="457200" indent="-456840">
              <a:lnSpc>
                <a:spcPts val="5301"/>
              </a:lnSpc>
              <a:spcAft>
                <a:spcPts val="2500"/>
              </a:spcAft>
              <a:buBlip>
                <a:blip r:embed="rId4"/>
              </a:buBlip>
            </a:pPr>
            <a:r>
              <a:rPr b="0" lang="en-US" sz="4800" spc="-1" strike="noStrike">
                <a:solidFill>
                  <a:srgbClr val="000000"/>
                </a:solidFill>
                <a:latin typeface="Franklin Gothic Book"/>
                <a:ea typeface="Franklin Gothic Book"/>
              </a:rPr>
              <a:t>Sensor Prototyping</a:t>
            </a:r>
            <a:endParaRPr b="0" lang="en-US" sz="4800" spc="-1" strike="noStrike">
              <a:latin typeface="Arial"/>
            </a:endParaRPr>
          </a:p>
        </p:txBody>
      </p:sp>
      <p:sp>
        <p:nvSpPr>
          <p:cNvPr id="178" name="CustomShape 7"/>
          <p:cNvSpPr/>
          <p:nvPr/>
        </p:nvSpPr>
        <p:spPr>
          <a:xfrm>
            <a:off x="14327280" y="4496760"/>
            <a:ext cx="481716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Tyrel Parker</a:t>
            </a:r>
            <a:endParaRPr b="0" lang="en-US" sz="5400" spc="-1" strike="noStrike">
              <a:latin typeface="Arial"/>
            </a:endParaRPr>
          </a:p>
        </p:txBody>
      </p:sp>
      <p:sp>
        <p:nvSpPr>
          <p:cNvPr id="179" name="CustomShape 8"/>
          <p:cNvSpPr/>
          <p:nvPr/>
        </p:nvSpPr>
        <p:spPr>
          <a:xfrm>
            <a:off x="14938920" y="5682240"/>
            <a:ext cx="5082120" cy="16642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5"/>
              </a:buBlip>
            </a:pPr>
            <a:r>
              <a:rPr b="0" lang="en-US" sz="4800" spc="-1" strike="noStrike">
                <a:solidFill>
                  <a:srgbClr val="000000"/>
                </a:solidFill>
                <a:latin typeface="Franklin Gothic Book"/>
                <a:ea typeface="Franklin Gothic Book"/>
              </a:rPr>
              <a:t>Simulation</a:t>
            </a:r>
            <a:endParaRPr b="0" lang="en-US" sz="4800" spc="-1" strike="noStrike">
              <a:latin typeface="Arial"/>
            </a:endParaRPr>
          </a:p>
          <a:p>
            <a:pPr marL="457200" indent="-456840">
              <a:lnSpc>
                <a:spcPts val="5301"/>
              </a:lnSpc>
              <a:spcAft>
                <a:spcPts val="2500"/>
              </a:spcAft>
              <a:buBlip>
                <a:blip r:embed="rId6"/>
              </a:buBlip>
            </a:pPr>
            <a:r>
              <a:rPr b="0" lang="en-US" sz="4800" spc="-1" strike="noStrike">
                <a:solidFill>
                  <a:srgbClr val="000000"/>
                </a:solidFill>
                <a:latin typeface="Franklin Gothic Book"/>
                <a:ea typeface="Franklin Gothic Book"/>
              </a:rPr>
              <a:t>Database</a:t>
            </a:r>
            <a:endParaRPr b="0" lang="en-US" sz="4800" spc="-1" strike="noStrike">
              <a:latin typeface="Arial"/>
            </a:endParaRPr>
          </a:p>
        </p:txBody>
      </p:sp>
      <p:sp>
        <p:nvSpPr>
          <p:cNvPr id="180" name="CustomShape 9"/>
          <p:cNvSpPr/>
          <p:nvPr/>
        </p:nvSpPr>
        <p:spPr>
          <a:xfrm>
            <a:off x="14414040" y="8649360"/>
            <a:ext cx="435528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Joel Berain</a:t>
            </a:r>
            <a:endParaRPr b="0" lang="en-US" sz="5400" spc="-1" strike="noStrike">
              <a:latin typeface="Arial"/>
            </a:endParaRPr>
          </a:p>
        </p:txBody>
      </p:sp>
      <p:sp>
        <p:nvSpPr>
          <p:cNvPr id="181" name="CustomShape 10"/>
          <p:cNvSpPr/>
          <p:nvPr/>
        </p:nvSpPr>
        <p:spPr>
          <a:xfrm>
            <a:off x="14938920" y="9772920"/>
            <a:ext cx="5082120" cy="16642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7"/>
              </a:buBlip>
            </a:pPr>
            <a:r>
              <a:rPr b="0" lang="en-US" sz="4800" spc="-1" strike="noStrike">
                <a:solidFill>
                  <a:srgbClr val="000000"/>
                </a:solidFill>
                <a:latin typeface="Franklin Gothic Book"/>
                <a:ea typeface="Franklin Gothic Book"/>
              </a:rPr>
              <a:t>Encryption</a:t>
            </a:r>
            <a:endParaRPr b="0" lang="en-US" sz="4800" spc="-1" strike="noStrike">
              <a:latin typeface="Arial"/>
            </a:endParaRPr>
          </a:p>
          <a:p>
            <a:pPr marL="457200" indent="-456840">
              <a:lnSpc>
                <a:spcPts val="5301"/>
              </a:lnSpc>
              <a:spcAft>
                <a:spcPts val="2500"/>
              </a:spcAft>
              <a:buBlip>
                <a:blip r:embed="rId8"/>
              </a:buBlip>
            </a:pPr>
            <a:r>
              <a:rPr b="0" lang="en-US" sz="4800" spc="-1" strike="noStrike">
                <a:solidFill>
                  <a:srgbClr val="000000"/>
                </a:solidFill>
                <a:latin typeface="Franklin Gothic Book"/>
                <a:ea typeface="Franklin Gothic Book"/>
              </a:rPr>
              <a:t>Wiki Site</a:t>
            </a:r>
            <a:endParaRPr b="0" lang="en-US" sz="4800" spc="-1" strike="noStrike">
              <a:latin typeface="Arial"/>
            </a:endParaRPr>
          </a:p>
        </p:txBody>
      </p:sp>
    </p:spTree>
  </p:cSld>
  <p:transition spd="med">
    <p:fade/>
  </p:transition>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2" presetSubtype="4">
                                  <p:stCondLst>
                                    <p:cond delay="0"/>
                                  </p:stCondLst>
                                  <p:childTnLst>
                                    <p:set>
                                      <p:cBhvr>
                                        <p:cTn id="8" dur="1" fill="hold">
                                          <p:stCondLst>
                                            <p:cond delay="0"/>
                                          </p:stCondLst>
                                        </p:cTn>
                                        <p:tgtEl>
                                          <p:spTgt spid="175"/>
                                        </p:tgtEl>
                                        <p:attrNameLst>
                                          <p:attrName>style.visibility</p:attrName>
                                        </p:attrNameLst>
                                      </p:cBhvr>
                                      <p:to>
                                        <p:strVal val="visible"/>
                                      </p:to>
                                    </p:set>
                                    <p:anim calcmode="lin" valueType="num">
                                      <p:cBhvr additive="repl">
                                        <p:cTn id="9" dur="1000" fill="hold"/>
                                        <p:tgtEl>
                                          <p:spTgt spid="175"/>
                                        </p:tgtEl>
                                        <p:attrNameLst>
                                          <p:attrName>ppt_x</p:attrName>
                                        </p:attrNameLst>
                                      </p:cBhvr>
                                      <p:tavLst>
                                        <p:tav tm="0">
                                          <p:val>
                                            <p:strVal val="#ppt_x"/>
                                          </p:val>
                                        </p:tav>
                                        <p:tav tm="100000">
                                          <p:val>
                                            <p:strVal val="#ppt_x"/>
                                          </p:val>
                                        </p:tav>
                                      </p:tavLst>
                                    </p:anim>
                                    <p:anim calcmode="lin" valueType="num">
                                      <p:cBhvr additive="repl">
                                        <p:cTn id="10" dur="1000" fill="hold"/>
                                        <p:tgtEl>
                                          <p:spTgt spid="175"/>
                                        </p:tgtEl>
                                        <p:attrNameLst>
                                          <p:attrName>ppt_y</p:attrName>
                                        </p:attrNameLst>
                                      </p:cBhvr>
                                      <p:tavLst>
                                        <p:tav tm="0">
                                          <p:val>
                                            <p:strVal val="1+#ppt_h/2"/>
                                          </p:val>
                                        </p:tav>
                                        <p:tav tm="100000">
                                          <p:val>
                                            <p:strVal val="#ppt_y"/>
                                          </p:val>
                                        </p:tav>
                                      </p:tavLst>
                                    </p:anim>
                                  </p:childTnLst>
                                </p:cTn>
                              </p:par>
                              <p:par>
                                <p:cTn id="11" nodeType="withEffect" fill="hold" presetClass="entr" presetID="2" presetSubtype="4">
                                  <p:stCondLst>
                                    <p:cond delay="0"/>
                                  </p:stCondLst>
                                  <p:childTnLst>
                                    <p:set>
                                      <p:cBhvr>
                                        <p:cTn id="12" dur="1" fill="hold">
                                          <p:stCondLst>
                                            <p:cond delay="0"/>
                                          </p:stCondLst>
                                        </p:cTn>
                                        <p:tgtEl>
                                          <p:spTgt spid="174">
                                            <p:txEl>
                                              <p:pRg st="0" end="0"/>
                                            </p:txEl>
                                          </p:spTgt>
                                        </p:tgtEl>
                                        <p:attrNameLst>
                                          <p:attrName>style.visibility</p:attrName>
                                        </p:attrNameLst>
                                      </p:cBhvr>
                                      <p:to>
                                        <p:strVal val="visible"/>
                                      </p:to>
                                    </p:set>
                                    <p:anim calcmode="lin" valueType="num">
                                      <p:cBhvr additive="repl">
                                        <p:cTn id="13" dur="1000" fill="hold"/>
                                        <p:tgtEl>
                                          <p:spTgt spid="174">
                                            <p:txEl>
                                              <p:pRg st="0" end="0"/>
                                            </p:txEl>
                                          </p:spTgt>
                                        </p:tgtEl>
                                        <p:attrNameLst>
                                          <p:attrName>ppt_x</p:attrName>
                                        </p:attrNameLst>
                                      </p:cBhvr>
                                      <p:tavLst>
                                        <p:tav tm="0">
                                          <p:val>
                                            <p:strVal val="#ppt_x"/>
                                          </p:val>
                                        </p:tav>
                                        <p:tav tm="100000">
                                          <p:val>
                                            <p:strVal val="#ppt_x"/>
                                          </p:val>
                                        </p:tav>
                                      </p:tavLst>
                                    </p:anim>
                                    <p:anim calcmode="lin" valueType="num">
                                      <p:cBhvr additive="repl">
                                        <p:cTn id="14" dur="1000" fill="hold"/>
                                        <p:tgtEl>
                                          <p:spTgt spid="1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2" presetSubtype="4">
                                  <p:stCondLst>
                                    <p:cond delay="0"/>
                                  </p:stCondLst>
                                  <p:childTnLst>
                                    <p:set>
                                      <p:cBhvr>
                                        <p:cTn id="18" dur="1" fill="hold">
                                          <p:stCondLst>
                                            <p:cond delay="0"/>
                                          </p:stCondLst>
                                        </p:cTn>
                                        <p:tgtEl>
                                          <p:spTgt spid="174">
                                            <p:txEl>
                                              <p:pRg st="1" end="1"/>
                                            </p:txEl>
                                          </p:spTgt>
                                        </p:tgtEl>
                                        <p:attrNameLst>
                                          <p:attrName>style.visibility</p:attrName>
                                        </p:attrNameLst>
                                      </p:cBhvr>
                                      <p:to>
                                        <p:strVal val="visible"/>
                                      </p:to>
                                    </p:set>
                                    <p:anim calcmode="lin" valueType="num">
                                      <p:cBhvr additive="repl">
                                        <p:cTn id="19" dur="1000" fill="hold"/>
                                        <p:tgtEl>
                                          <p:spTgt spid="174">
                                            <p:txEl>
                                              <p:pRg st="1" end="1"/>
                                            </p:txEl>
                                          </p:spTgt>
                                        </p:tgtEl>
                                        <p:attrNameLst>
                                          <p:attrName>ppt_x</p:attrName>
                                        </p:attrNameLst>
                                      </p:cBhvr>
                                      <p:tavLst>
                                        <p:tav tm="0">
                                          <p:val>
                                            <p:strVal val="#ppt_x"/>
                                          </p:val>
                                        </p:tav>
                                        <p:tav tm="100000">
                                          <p:val>
                                            <p:strVal val="#ppt_x"/>
                                          </p:val>
                                        </p:tav>
                                      </p:tavLst>
                                    </p:anim>
                                    <p:anim calcmode="lin" valueType="num">
                                      <p:cBhvr additive="repl">
                                        <p:cTn id="20" dur="1000" fill="hold"/>
                                        <p:tgtEl>
                                          <p:spTgt spid="1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2" presetSubtype="4">
                                  <p:stCondLst>
                                    <p:cond delay="0"/>
                                  </p:stCondLst>
                                  <p:childTnLst>
                                    <p:set>
                                      <p:cBhvr>
                                        <p:cTn id="24" dur="1" fill="hold">
                                          <p:stCondLst>
                                            <p:cond delay="0"/>
                                          </p:stCondLst>
                                        </p:cTn>
                                        <p:tgtEl>
                                          <p:spTgt spid="176"/>
                                        </p:tgtEl>
                                        <p:attrNameLst>
                                          <p:attrName>style.visibility</p:attrName>
                                        </p:attrNameLst>
                                      </p:cBhvr>
                                      <p:to>
                                        <p:strVal val="visible"/>
                                      </p:to>
                                    </p:set>
                                    <p:anim calcmode="lin" valueType="num">
                                      <p:cBhvr additive="repl">
                                        <p:cTn id="25" dur="1000" fill="hold"/>
                                        <p:tgtEl>
                                          <p:spTgt spid="176"/>
                                        </p:tgtEl>
                                        <p:attrNameLst>
                                          <p:attrName>ppt_x</p:attrName>
                                        </p:attrNameLst>
                                      </p:cBhvr>
                                      <p:tavLst>
                                        <p:tav tm="0">
                                          <p:val>
                                            <p:strVal val="#ppt_x"/>
                                          </p:val>
                                        </p:tav>
                                        <p:tav tm="100000">
                                          <p:val>
                                            <p:strVal val="#ppt_x"/>
                                          </p:val>
                                        </p:tav>
                                      </p:tavLst>
                                    </p:anim>
                                    <p:anim calcmode="lin" valueType="num">
                                      <p:cBhvr additive="repl">
                                        <p:cTn id="26" dur="1000" fill="hold"/>
                                        <p:tgtEl>
                                          <p:spTgt spid="176"/>
                                        </p:tgtEl>
                                        <p:attrNameLst>
                                          <p:attrName>ppt_y</p:attrName>
                                        </p:attrNameLst>
                                      </p:cBhvr>
                                      <p:tavLst>
                                        <p:tav tm="0">
                                          <p:val>
                                            <p:strVal val="1+#ppt_h/2"/>
                                          </p:val>
                                        </p:tav>
                                        <p:tav tm="100000">
                                          <p:val>
                                            <p:strVal val="#ppt_y"/>
                                          </p:val>
                                        </p:tav>
                                      </p:tavLst>
                                    </p:anim>
                                  </p:childTnLst>
                                </p:cTn>
                              </p:par>
                              <p:par>
                                <p:cTn id="27" nodeType="withEffect" fill="hold" presetClass="entr" presetID="2" presetSubtype="4">
                                  <p:stCondLst>
                                    <p:cond delay="0"/>
                                  </p:stCondLst>
                                  <p:childTnLst>
                                    <p:set>
                                      <p:cBhvr>
                                        <p:cTn id="28" dur="1" fill="hold">
                                          <p:stCondLst>
                                            <p:cond delay="0"/>
                                          </p:stCondLst>
                                        </p:cTn>
                                        <p:tgtEl>
                                          <p:spTgt spid="177"/>
                                        </p:tgtEl>
                                        <p:attrNameLst>
                                          <p:attrName>style.visibility</p:attrName>
                                        </p:attrNameLst>
                                      </p:cBhvr>
                                      <p:to>
                                        <p:strVal val="visible"/>
                                      </p:to>
                                    </p:set>
                                    <p:anim calcmode="lin" valueType="num">
                                      <p:cBhvr additive="repl">
                                        <p:cTn id="29" dur="1000" fill="hold"/>
                                        <p:tgtEl>
                                          <p:spTgt spid="177"/>
                                        </p:tgtEl>
                                        <p:attrNameLst>
                                          <p:attrName>ppt_x</p:attrName>
                                        </p:attrNameLst>
                                      </p:cBhvr>
                                      <p:tavLst>
                                        <p:tav tm="0">
                                          <p:val>
                                            <p:strVal val="#ppt_x"/>
                                          </p:val>
                                        </p:tav>
                                        <p:tav tm="100000">
                                          <p:val>
                                            <p:strVal val="#ppt_x"/>
                                          </p:val>
                                        </p:tav>
                                      </p:tavLst>
                                    </p:anim>
                                    <p:anim calcmode="lin" valueType="num">
                                      <p:cBhvr additive="repl">
                                        <p:cTn id="30" dur="10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2" presetSubtype="4">
                                  <p:stCondLst>
                                    <p:cond delay="0"/>
                                  </p:stCondLst>
                                  <p:childTnLst>
                                    <p:set>
                                      <p:cBhvr>
                                        <p:cTn id="34" dur="1" fill="hold">
                                          <p:stCondLst>
                                            <p:cond delay="0"/>
                                          </p:stCondLst>
                                        </p:cTn>
                                        <p:tgtEl>
                                          <p:spTgt spid="178"/>
                                        </p:tgtEl>
                                        <p:attrNameLst>
                                          <p:attrName>style.visibility</p:attrName>
                                        </p:attrNameLst>
                                      </p:cBhvr>
                                      <p:to>
                                        <p:strVal val="visible"/>
                                      </p:to>
                                    </p:set>
                                    <p:anim calcmode="lin" valueType="num">
                                      <p:cBhvr additive="repl">
                                        <p:cTn id="35" dur="1000" fill="hold"/>
                                        <p:tgtEl>
                                          <p:spTgt spid="178"/>
                                        </p:tgtEl>
                                        <p:attrNameLst>
                                          <p:attrName>ppt_x</p:attrName>
                                        </p:attrNameLst>
                                      </p:cBhvr>
                                      <p:tavLst>
                                        <p:tav tm="0">
                                          <p:val>
                                            <p:strVal val="#ppt_x"/>
                                          </p:val>
                                        </p:tav>
                                        <p:tav tm="100000">
                                          <p:val>
                                            <p:strVal val="#ppt_x"/>
                                          </p:val>
                                        </p:tav>
                                      </p:tavLst>
                                    </p:anim>
                                    <p:anim calcmode="lin" valueType="num">
                                      <p:cBhvr additive="repl">
                                        <p:cTn id="36" dur="1000" fill="hold"/>
                                        <p:tgtEl>
                                          <p:spTgt spid="178"/>
                                        </p:tgtEl>
                                        <p:attrNameLst>
                                          <p:attrName>ppt_y</p:attrName>
                                        </p:attrNameLst>
                                      </p:cBhvr>
                                      <p:tavLst>
                                        <p:tav tm="0">
                                          <p:val>
                                            <p:strVal val="1+#ppt_h/2"/>
                                          </p:val>
                                        </p:tav>
                                        <p:tav tm="100000">
                                          <p:val>
                                            <p:strVal val="#ppt_y"/>
                                          </p:val>
                                        </p:tav>
                                      </p:tavLst>
                                    </p:anim>
                                  </p:childTnLst>
                                </p:cTn>
                              </p:par>
                              <p:par>
                                <p:cTn id="37" nodeType="withEffect" fill="hold" presetClass="entr" presetID="2" presetSubtype="4">
                                  <p:stCondLst>
                                    <p:cond delay="0"/>
                                  </p:stCondLst>
                                  <p:childTnLst>
                                    <p:set>
                                      <p:cBhvr>
                                        <p:cTn id="38" dur="1" fill="hold">
                                          <p:stCondLst>
                                            <p:cond delay="0"/>
                                          </p:stCondLst>
                                        </p:cTn>
                                        <p:tgtEl>
                                          <p:spTgt spid="179"/>
                                        </p:tgtEl>
                                        <p:attrNameLst>
                                          <p:attrName>style.visibility</p:attrName>
                                        </p:attrNameLst>
                                      </p:cBhvr>
                                      <p:to>
                                        <p:strVal val="visible"/>
                                      </p:to>
                                    </p:set>
                                    <p:anim calcmode="lin" valueType="num">
                                      <p:cBhvr additive="repl">
                                        <p:cTn id="39" dur="1000" fill="hold"/>
                                        <p:tgtEl>
                                          <p:spTgt spid="179"/>
                                        </p:tgtEl>
                                        <p:attrNameLst>
                                          <p:attrName>ppt_x</p:attrName>
                                        </p:attrNameLst>
                                      </p:cBhvr>
                                      <p:tavLst>
                                        <p:tav tm="0">
                                          <p:val>
                                            <p:strVal val="#ppt_x"/>
                                          </p:val>
                                        </p:tav>
                                        <p:tav tm="100000">
                                          <p:val>
                                            <p:strVal val="#ppt_x"/>
                                          </p:val>
                                        </p:tav>
                                      </p:tavLst>
                                    </p:anim>
                                    <p:anim calcmode="lin" valueType="num">
                                      <p:cBhvr additive="repl">
                                        <p:cTn id="40" dur="100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2" presetSubtype="4">
                                  <p:stCondLst>
                                    <p:cond delay="0"/>
                                  </p:stCondLst>
                                  <p:childTnLst>
                                    <p:set>
                                      <p:cBhvr>
                                        <p:cTn id="44" dur="1" fill="hold">
                                          <p:stCondLst>
                                            <p:cond delay="0"/>
                                          </p:stCondLst>
                                        </p:cTn>
                                        <p:tgtEl>
                                          <p:spTgt spid="180"/>
                                        </p:tgtEl>
                                        <p:attrNameLst>
                                          <p:attrName>style.visibility</p:attrName>
                                        </p:attrNameLst>
                                      </p:cBhvr>
                                      <p:to>
                                        <p:strVal val="visible"/>
                                      </p:to>
                                    </p:set>
                                    <p:anim calcmode="lin" valueType="num">
                                      <p:cBhvr additive="repl">
                                        <p:cTn id="45" dur="1000" fill="hold"/>
                                        <p:tgtEl>
                                          <p:spTgt spid="180"/>
                                        </p:tgtEl>
                                        <p:attrNameLst>
                                          <p:attrName>ppt_x</p:attrName>
                                        </p:attrNameLst>
                                      </p:cBhvr>
                                      <p:tavLst>
                                        <p:tav tm="0">
                                          <p:val>
                                            <p:strVal val="#ppt_x"/>
                                          </p:val>
                                        </p:tav>
                                        <p:tav tm="100000">
                                          <p:val>
                                            <p:strVal val="#ppt_x"/>
                                          </p:val>
                                        </p:tav>
                                      </p:tavLst>
                                    </p:anim>
                                    <p:anim calcmode="lin" valueType="num">
                                      <p:cBhvr additive="repl">
                                        <p:cTn id="46" dur="1000" fill="hold"/>
                                        <p:tgtEl>
                                          <p:spTgt spid="180"/>
                                        </p:tgtEl>
                                        <p:attrNameLst>
                                          <p:attrName>ppt_y</p:attrName>
                                        </p:attrNameLst>
                                      </p:cBhvr>
                                      <p:tavLst>
                                        <p:tav tm="0">
                                          <p:val>
                                            <p:strVal val="1+#ppt_h/2"/>
                                          </p:val>
                                        </p:tav>
                                        <p:tav tm="100000">
                                          <p:val>
                                            <p:strVal val="#ppt_y"/>
                                          </p:val>
                                        </p:tav>
                                      </p:tavLst>
                                    </p:anim>
                                  </p:childTnLst>
                                </p:cTn>
                              </p:par>
                              <p:par>
                                <p:cTn id="47" nodeType="withEffect" fill="hold" presetClass="entr" presetID="2" presetSubtype="4">
                                  <p:stCondLst>
                                    <p:cond delay="0"/>
                                  </p:stCondLst>
                                  <p:childTnLst>
                                    <p:set>
                                      <p:cBhvr>
                                        <p:cTn id="48" dur="1" fill="hold">
                                          <p:stCondLst>
                                            <p:cond delay="0"/>
                                          </p:stCondLst>
                                        </p:cTn>
                                        <p:tgtEl>
                                          <p:spTgt spid="181"/>
                                        </p:tgtEl>
                                        <p:attrNameLst>
                                          <p:attrName>style.visibility</p:attrName>
                                        </p:attrNameLst>
                                      </p:cBhvr>
                                      <p:to>
                                        <p:strVal val="visible"/>
                                      </p:to>
                                    </p:set>
                                    <p:anim calcmode="lin" valueType="num">
                                      <p:cBhvr additive="repl">
                                        <p:cTn id="49" dur="1000" fill="hold"/>
                                        <p:tgtEl>
                                          <p:spTgt spid="181"/>
                                        </p:tgtEl>
                                        <p:attrNameLst>
                                          <p:attrName>ppt_x</p:attrName>
                                        </p:attrNameLst>
                                      </p:cBhvr>
                                      <p:tavLst>
                                        <p:tav tm="0">
                                          <p:val>
                                            <p:strVal val="#ppt_x"/>
                                          </p:val>
                                        </p:tav>
                                        <p:tav tm="100000">
                                          <p:val>
                                            <p:strVal val="#ppt_x"/>
                                          </p:val>
                                        </p:tav>
                                      </p:tavLst>
                                    </p:anim>
                                    <p:anim calcmode="lin" valueType="num">
                                      <p:cBhvr additive="repl">
                                        <p:cTn id="50" dur="10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1303920" y="61056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Final setup</a:t>
            </a:r>
            <a:endParaRPr b="0" lang="ru-RU" sz="9000" spc="-1" strike="noStrike">
              <a:solidFill>
                <a:srgbClr val="000000"/>
              </a:solidFill>
              <a:latin typeface="Calibri"/>
            </a:endParaRPr>
          </a:p>
        </p:txBody>
      </p:sp>
      <p:sp>
        <p:nvSpPr>
          <p:cNvPr id="351" name="TextShape 2"/>
          <p:cNvSpPr txBox="1"/>
          <p:nvPr/>
        </p:nvSpPr>
        <p:spPr>
          <a:xfrm>
            <a:off x="1303920" y="221076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Something more reliable</a:t>
            </a:r>
            <a:endParaRPr b="0" lang="ru-RU" sz="5400" spc="-1" strike="noStrike">
              <a:solidFill>
                <a:srgbClr val="000000"/>
              </a:solidFill>
              <a:latin typeface="Franklin Gothic Book"/>
            </a:endParaRPr>
          </a:p>
        </p:txBody>
      </p:sp>
      <p:sp>
        <p:nvSpPr>
          <p:cNvPr id="352" name="TextShape 3"/>
          <p:cNvSpPr txBox="1"/>
          <p:nvPr/>
        </p:nvSpPr>
        <p:spPr>
          <a:xfrm>
            <a:off x="1252800" y="4089240"/>
            <a:ext cx="13250880" cy="6005520"/>
          </a:xfrm>
          <a:prstGeom prst="rect">
            <a:avLst/>
          </a:prstGeom>
          <a:noFill/>
          <a:ln>
            <a:noFill/>
          </a:ln>
        </p:spPr>
        <p:txBody>
          <a:bodyPr lIns="0" rIns="0" tIns="0" bIns="0"/>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In the end, the long-range communication just wasn’t stable and reliable enough for demonstration purposes</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Our final setup for testing involves having the units, and the gateway at the same location</a:t>
            </a:r>
            <a:endParaRPr b="0" lang="ru-RU" sz="3300" spc="-1" strike="noStrike">
              <a:solidFill>
                <a:srgbClr val="000000"/>
              </a:solidFill>
              <a:latin typeface="Franklin Gothic Book"/>
            </a:endParaRPr>
          </a:p>
          <a:p>
            <a:pPr marL="457200" indent="-456840">
              <a:lnSpc>
                <a:spcPts val="5301"/>
              </a:lnSpc>
              <a:spcAft>
                <a:spcPts val="2500"/>
              </a:spcAft>
              <a:buClr>
                <a:srgbClr val="000000"/>
              </a:buClr>
              <a:buFont typeface="Arial"/>
              <a:buChar char="-"/>
            </a:pPr>
            <a:r>
              <a:rPr b="0" lang="ru-RU" sz="3300" spc="-1" strike="noStrike">
                <a:solidFill>
                  <a:srgbClr val="000000"/>
                </a:solidFill>
                <a:latin typeface="Franklin Gothic Book"/>
                <a:ea typeface="Franklin Gothic Book"/>
              </a:rPr>
              <a:t>However, our testing has shown us that the units will be more than capable of transmitting messages from the parking the garage to the Innovation den once both have reopened and the project is able to be properly deployed</a:t>
            </a:r>
            <a:endParaRPr b="0" lang="ru-RU" sz="3300" spc="-1" strike="noStrike">
              <a:solidFill>
                <a:srgbClr val="000000"/>
              </a:solidFill>
              <a:latin typeface="Franklin Gothic Book"/>
            </a:endParaRPr>
          </a:p>
        </p:txBody>
      </p:sp>
      <p:pic>
        <p:nvPicPr>
          <p:cNvPr id="353" name="Picture 5" descr=""/>
          <p:cNvPicPr/>
          <p:nvPr/>
        </p:nvPicPr>
        <p:blipFill>
          <a:blip r:embed="rId1"/>
          <a:stretch/>
        </p:blipFill>
        <p:spPr>
          <a:xfrm>
            <a:off x="22356360" y="4170960"/>
            <a:ext cx="933120" cy="1761840"/>
          </a:xfrm>
          <a:prstGeom prst="rect">
            <a:avLst/>
          </a:prstGeom>
          <a:ln>
            <a:noFill/>
          </a:ln>
        </p:spPr>
      </p:pic>
      <p:pic>
        <p:nvPicPr>
          <p:cNvPr id="354" name="Picture 6" descr=""/>
          <p:cNvPicPr/>
          <p:nvPr/>
        </p:nvPicPr>
        <p:blipFill>
          <a:blip r:embed="rId2"/>
          <a:stretch/>
        </p:blipFill>
        <p:spPr>
          <a:xfrm>
            <a:off x="21713400" y="10440360"/>
            <a:ext cx="2219040" cy="1704600"/>
          </a:xfrm>
          <a:prstGeom prst="rect">
            <a:avLst/>
          </a:prstGeom>
          <a:ln>
            <a:noFill/>
          </a:ln>
        </p:spPr>
      </p:pic>
      <p:pic>
        <p:nvPicPr>
          <p:cNvPr id="355" name="Picture 7" descr=""/>
          <p:cNvPicPr/>
          <p:nvPr/>
        </p:nvPicPr>
        <p:blipFill>
          <a:blip r:embed="rId3"/>
          <a:stretch/>
        </p:blipFill>
        <p:spPr>
          <a:xfrm>
            <a:off x="19162080" y="7992360"/>
            <a:ext cx="1580760" cy="1076040"/>
          </a:xfrm>
          <a:prstGeom prst="rect">
            <a:avLst/>
          </a:prstGeom>
          <a:ln>
            <a:noFill/>
          </a:ln>
        </p:spPr>
      </p:pic>
      <p:pic>
        <p:nvPicPr>
          <p:cNvPr id="356" name="Picture 8" descr=""/>
          <p:cNvPicPr/>
          <p:nvPr/>
        </p:nvPicPr>
        <p:blipFill>
          <a:blip r:embed="rId4"/>
          <a:stretch/>
        </p:blipFill>
        <p:spPr>
          <a:xfrm>
            <a:off x="15543360" y="4334040"/>
            <a:ext cx="3009600" cy="2257200"/>
          </a:xfrm>
          <a:prstGeom prst="rect">
            <a:avLst/>
          </a:prstGeom>
          <a:ln>
            <a:noFill/>
          </a:ln>
        </p:spPr>
      </p:pic>
      <p:pic>
        <p:nvPicPr>
          <p:cNvPr id="357" name="Picture 10" descr=""/>
          <p:cNvPicPr/>
          <p:nvPr/>
        </p:nvPicPr>
        <p:blipFill>
          <a:blip r:embed="rId5"/>
          <a:stretch/>
        </p:blipFill>
        <p:spPr>
          <a:xfrm rot="17380800">
            <a:off x="15419520" y="10058040"/>
            <a:ext cx="3009600" cy="2257200"/>
          </a:xfrm>
          <a:prstGeom prst="rect">
            <a:avLst/>
          </a:prstGeom>
          <a:ln>
            <a:noFill/>
          </a:ln>
        </p:spPr>
      </p:pic>
      <p:sp>
        <p:nvSpPr>
          <p:cNvPr id="358" name="CustomShape 4"/>
          <p:cNvSpPr/>
          <p:nvPr/>
        </p:nvSpPr>
        <p:spPr>
          <a:xfrm>
            <a:off x="17724600" y="6307920"/>
            <a:ext cx="1539720" cy="13122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59" name="CustomShape 5"/>
          <p:cNvSpPr/>
          <p:nvPr/>
        </p:nvSpPr>
        <p:spPr>
          <a:xfrm flipV="1">
            <a:off x="17700120" y="9389880"/>
            <a:ext cx="1903680" cy="19944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60" name="CustomShape 6"/>
          <p:cNvSpPr/>
          <p:nvPr/>
        </p:nvSpPr>
        <p:spPr>
          <a:xfrm flipV="1">
            <a:off x="17048160" y="6307920"/>
            <a:ext cx="33840" cy="36547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61" name="CustomShape 7"/>
          <p:cNvSpPr/>
          <p:nvPr/>
        </p:nvSpPr>
        <p:spPr>
          <a:xfrm flipV="1">
            <a:off x="20564280" y="5725800"/>
            <a:ext cx="1546920" cy="226548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62" name="CustomShape 8"/>
          <p:cNvSpPr/>
          <p:nvPr/>
        </p:nvSpPr>
        <p:spPr>
          <a:xfrm>
            <a:off x="22822920" y="5932800"/>
            <a:ext cx="360" cy="450684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363" name="CustomShape 9"/>
          <p:cNvSpPr/>
          <p:nvPr/>
        </p:nvSpPr>
        <p:spPr>
          <a:xfrm flipH="1">
            <a:off x="16557480" y="6307920"/>
            <a:ext cx="32040" cy="40791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Tree>
  </p:cSld>
  <p:transition spd="med">
    <p:fade/>
  </p:transition>
  <p:timing>
    <p:tnLst>
      <p:par>
        <p:cTn id="546" dur="indefinite" restart="never" nodeType="tmRoot">
          <p:childTnLst>
            <p:seq>
              <p:cTn id="547"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Shape 1"/>
          <p:cNvSpPr txBox="1"/>
          <p:nvPr/>
        </p:nvSpPr>
        <p:spPr>
          <a:xfrm>
            <a:off x="1284480" y="68328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Park – it - cda</a:t>
            </a:r>
            <a:endParaRPr b="0" lang="ru-RU" sz="9000" spc="-1" strike="noStrike">
              <a:solidFill>
                <a:srgbClr val="000000"/>
              </a:solidFill>
              <a:latin typeface="Calibri"/>
            </a:endParaRPr>
          </a:p>
        </p:txBody>
      </p:sp>
      <p:sp>
        <p:nvSpPr>
          <p:cNvPr id="365" name="TextShape 2"/>
          <p:cNvSpPr txBox="1"/>
          <p:nvPr/>
        </p:nvSpPr>
        <p:spPr>
          <a:xfrm>
            <a:off x="1284480" y="2101320"/>
            <a:ext cx="927324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Questions</a:t>
            </a:r>
            <a:endParaRPr b="0" lang="ru-RU" sz="5400" spc="-1" strike="noStrike">
              <a:solidFill>
                <a:srgbClr val="000000"/>
              </a:solidFill>
              <a:latin typeface="Franklin Gothic Book"/>
            </a:endParaRPr>
          </a:p>
        </p:txBody>
      </p:sp>
      <p:sp>
        <p:nvSpPr>
          <p:cNvPr id="366" name="TextShape 3"/>
          <p:cNvSpPr txBox="1"/>
          <p:nvPr/>
        </p:nvSpPr>
        <p:spPr>
          <a:xfrm>
            <a:off x="2963880" y="5682240"/>
            <a:ext cx="5082120" cy="1679760"/>
          </a:xfrm>
          <a:prstGeom prst="rect">
            <a:avLst/>
          </a:prstGeom>
          <a:noFill/>
          <a:ln>
            <a:noFill/>
          </a:ln>
        </p:spPr>
        <p:txBody>
          <a:bodyPr lIns="0" rIns="0" tIns="0" bIns="0"/>
          <a:p>
            <a:pPr marL="457200" indent="-456840">
              <a:lnSpc>
                <a:spcPts val="5301"/>
              </a:lnSpc>
              <a:spcAft>
                <a:spcPts val="2500"/>
              </a:spcAft>
              <a:buBlip>
                <a:blip r:embed="rId1"/>
              </a:buBlip>
            </a:pPr>
            <a:r>
              <a:rPr b="0" lang="ru-RU" sz="4800" spc="-1" strike="noStrike">
                <a:solidFill>
                  <a:srgbClr val="000000"/>
                </a:solidFill>
                <a:latin typeface="Franklin Gothic Book"/>
                <a:ea typeface="Franklin Gothic Book"/>
              </a:rPr>
              <a:t>Team leader</a:t>
            </a:r>
            <a:endParaRPr b="0" lang="ru-RU" sz="4800" spc="-1" strike="noStrike">
              <a:solidFill>
                <a:srgbClr val="000000"/>
              </a:solidFill>
              <a:latin typeface="Franklin Gothic Book"/>
            </a:endParaRPr>
          </a:p>
          <a:p>
            <a:pPr marL="457200" indent="-456840">
              <a:lnSpc>
                <a:spcPts val="5301"/>
              </a:lnSpc>
              <a:spcAft>
                <a:spcPts val="2500"/>
              </a:spcAft>
              <a:buBlip>
                <a:blip r:embed="rId2"/>
              </a:buBlip>
            </a:pPr>
            <a:r>
              <a:rPr b="0" lang="ru-RU" sz="4800" spc="-1" strike="noStrike">
                <a:solidFill>
                  <a:srgbClr val="000000"/>
                </a:solidFill>
                <a:latin typeface="Franklin Gothic Book"/>
                <a:ea typeface="Franklin Gothic Book"/>
              </a:rPr>
              <a:t>Mesh network</a:t>
            </a:r>
            <a:endParaRPr b="0" lang="ru-RU" sz="4800" spc="-1" strike="noStrike">
              <a:solidFill>
                <a:srgbClr val="000000"/>
              </a:solidFill>
              <a:latin typeface="Franklin Gothic Book"/>
            </a:endParaRPr>
          </a:p>
        </p:txBody>
      </p:sp>
      <p:sp>
        <p:nvSpPr>
          <p:cNvPr id="367" name="CustomShape 4"/>
          <p:cNvSpPr/>
          <p:nvPr/>
        </p:nvSpPr>
        <p:spPr>
          <a:xfrm>
            <a:off x="2109960" y="4496760"/>
            <a:ext cx="522108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Nikolai Tiong</a:t>
            </a:r>
            <a:endParaRPr b="0" lang="en-US" sz="5400" spc="-1" strike="noStrike">
              <a:latin typeface="Arial"/>
            </a:endParaRPr>
          </a:p>
        </p:txBody>
      </p:sp>
      <p:sp>
        <p:nvSpPr>
          <p:cNvPr id="368" name="CustomShape 5"/>
          <p:cNvSpPr/>
          <p:nvPr/>
        </p:nvSpPr>
        <p:spPr>
          <a:xfrm>
            <a:off x="2042280" y="8649360"/>
            <a:ext cx="576216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Zane Goodrick</a:t>
            </a:r>
            <a:endParaRPr b="0" lang="en-US" sz="5400" spc="-1" strike="noStrike">
              <a:latin typeface="Arial"/>
            </a:endParaRPr>
          </a:p>
        </p:txBody>
      </p:sp>
      <p:sp>
        <p:nvSpPr>
          <p:cNvPr id="369" name="CustomShape 6"/>
          <p:cNvSpPr/>
          <p:nvPr/>
        </p:nvSpPr>
        <p:spPr>
          <a:xfrm>
            <a:off x="2963880" y="9790200"/>
            <a:ext cx="5491440" cy="233676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3"/>
              </a:buBlip>
            </a:pPr>
            <a:r>
              <a:rPr b="0" lang="en-US" sz="4800" spc="-1" strike="noStrike">
                <a:solidFill>
                  <a:srgbClr val="000000"/>
                </a:solidFill>
                <a:latin typeface="Franklin Gothic Book"/>
                <a:ea typeface="Franklin Gothic Book"/>
              </a:rPr>
              <a:t>Unit Design</a:t>
            </a:r>
            <a:endParaRPr b="0" lang="en-US" sz="4800" spc="-1" strike="noStrike">
              <a:latin typeface="Arial"/>
            </a:endParaRPr>
          </a:p>
          <a:p>
            <a:pPr marL="457200" indent="-456840">
              <a:lnSpc>
                <a:spcPts val="5301"/>
              </a:lnSpc>
              <a:spcAft>
                <a:spcPts val="2500"/>
              </a:spcAft>
              <a:buBlip>
                <a:blip r:embed="rId4"/>
              </a:buBlip>
            </a:pPr>
            <a:r>
              <a:rPr b="0" lang="en-US" sz="4800" spc="-1" strike="noStrike">
                <a:solidFill>
                  <a:srgbClr val="000000"/>
                </a:solidFill>
                <a:latin typeface="Franklin Gothic Book"/>
                <a:ea typeface="Franklin Gothic Book"/>
              </a:rPr>
              <a:t>Sensor Prototyping</a:t>
            </a:r>
            <a:endParaRPr b="0" lang="en-US" sz="4800" spc="-1" strike="noStrike">
              <a:latin typeface="Arial"/>
            </a:endParaRPr>
          </a:p>
        </p:txBody>
      </p:sp>
      <p:sp>
        <p:nvSpPr>
          <p:cNvPr id="370" name="CustomShape 7"/>
          <p:cNvSpPr/>
          <p:nvPr/>
        </p:nvSpPr>
        <p:spPr>
          <a:xfrm>
            <a:off x="14327280" y="4496760"/>
            <a:ext cx="481716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Tyrel Parker</a:t>
            </a:r>
            <a:endParaRPr b="0" lang="en-US" sz="5400" spc="-1" strike="noStrike">
              <a:latin typeface="Arial"/>
            </a:endParaRPr>
          </a:p>
        </p:txBody>
      </p:sp>
      <p:sp>
        <p:nvSpPr>
          <p:cNvPr id="371" name="CustomShape 8"/>
          <p:cNvSpPr/>
          <p:nvPr/>
        </p:nvSpPr>
        <p:spPr>
          <a:xfrm>
            <a:off x="14938920" y="5682240"/>
            <a:ext cx="5082120" cy="16642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5"/>
              </a:buBlip>
            </a:pPr>
            <a:r>
              <a:rPr b="0" lang="en-US" sz="4800" spc="-1" strike="noStrike">
                <a:solidFill>
                  <a:srgbClr val="000000"/>
                </a:solidFill>
                <a:latin typeface="Franklin Gothic Book"/>
                <a:ea typeface="Franklin Gothic Book"/>
              </a:rPr>
              <a:t>Simulation</a:t>
            </a:r>
            <a:endParaRPr b="0" lang="en-US" sz="4800" spc="-1" strike="noStrike">
              <a:latin typeface="Arial"/>
            </a:endParaRPr>
          </a:p>
          <a:p>
            <a:pPr marL="457200" indent="-456840">
              <a:lnSpc>
                <a:spcPts val="5301"/>
              </a:lnSpc>
              <a:spcAft>
                <a:spcPts val="2500"/>
              </a:spcAft>
              <a:buBlip>
                <a:blip r:embed="rId6"/>
              </a:buBlip>
            </a:pPr>
            <a:r>
              <a:rPr b="0" lang="en-US" sz="4800" spc="-1" strike="noStrike">
                <a:solidFill>
                  <a:srgbClr val="000000"/>
                </a:solidFill>
                <a:latin typeface="Franklin Gothic Book"/>
                <a:ea typeface="Franklin Gothic Book"/>
              </a:rPr>
              <a:t>Database</a:t>
            </a:r>
            <a:endParaRPr b="0" lang="en-US" sz="4800" spc="-1" strike="noStrike">
              <a:latin typeface="Arial"/>
            </a:endParaRPr>
          </a:p>
        </p:txBody>
      </p:sp>
      <p:sp>
        <p:nvSpPr>
          <p:cNvPr id="372" name="CustomShape 9"/>
          <p:cNvSpPr/>
          <p:nvPr/>
        </p:nvSpPr>
        <p:spPr>
          <a:xfrm>
            <a:off x="14414040" y="8649360"/>
            <a:ext cx="4355280" cy="913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5400" spc="-1" strike="noStrike">
                <a:solidFill>
                  <a:srgbClr val="000000"/>
                </a:solidFill>
                <a:latin typeface="Calibri"/>
              </a:rPr>
              <a:t>Joel Berain</a:t>
            </a:r>
            <a:endParaRPr b="0" lang="en-US" sz="5400" spc="-1" strike="noStrike">
              <a:latin typeface="Arial"/>
            </a:endParaRPr>
          </a:p>
        </p:txBody>
      </p:sp>
      <p:sp>
        <p:nvSpPr>
          <p:cNvPr id="373" name="CustomShape 10"/>
          <p:cNvSpPr/>
          <p:nvPr/>
        </p:nvSpPr>
        <p:spPr>
          <a:xfrm>
            <a:off x="14938920" y="9772920"/>
            <a:ext cx="5082120" cy="1664280"/>
          </a:xfrm>
          <a:prstGeom prst="rect">
            <a:avLst/>
          </a:prstGeom>
          <a:noFill/>
          <a:ln>
            <a:noFill/>
          </a:ln>
        </p:spPr>
        <p:style>
          <a:lnRef idx="0"/>
          <a:fillRef idx="0"/>
          <a:effectRef idx="0"/>
          <a:fontRef idx="minor"/>
        </p:style>
        <p:txBody>
          <a:bodyPr lIns="0" rIns="0" tIns="0" bIns="0"/>
          <a:p>
            <a:pPr marL="457200" indent="-456840">
              <a:lnSpc>
                <a:spcPts val="5301"/>
              </a:lnSpc>
              <a:spcAft>
                <a:spcPts val="2500"/>
              </a:spcAft>
              <a:buBlip>
                <a:blip r:embed="rId7"/>
              </a:buBlip>
            </a:pPr>
            <a:r>
              <a:rPr b="0" lang="en-US" sz="4800" spc="-1" strike="noStrike">
                <a:solidFill>
                  <a:srgbClr val="000000"/>
                </a:solidFill>
                <a:latin typeface="Franklin Gothic Book"/>
                <a:ea typeface="Franklin Gothic Book"/>
              </a:rPr>
              <a:t>Encryption</a:t>
            </a:r>
            <a:endParaRPr b="0" lang="en-US" sz="4800" spc="-1" strike="noStrike">
              <a:latin typeface="Arial"/>
            </a:endParaRPr>
          </a:p>
          <a:p>
            <a:pPr marL="457200" indent="-456840">
              <a:lnSpc>
                <a:spcPts val="5301"/>
              </a:lnSpc>
              <a:spcAft>
                <a:spcPts val="2500"/>
              </a:spcAft>
              <a:buBlip>
                <a:blip r:embed="rId8"/>
              </a:buBlip>
            </a:pPr>
            <a:r>
              <a:rPr b="0" lang="en-US" sz="4800" spc="-1" strike="noStrike">
                <a:solidFill>
                  <a:srgbClr val="000000"/>
                </a:solidFill>
                <a:latin typeface="Franklin Gothic Book"/>
                <a:ea typeface="Franklin Gothic Book"/>
              </a:rPr>
              <a:t>Wiki Site</a:t>
            </a:r>
            <a:endParaRPr b="0" lang="en-US" sz="4800" spc="-1" strike="noStrike">
              <a:latin typeface="Arial"/>
            </a:endParaRPr>
          </a:p>
        </p:txBody>
      </p:sp>
    </p:spTree>
  </p:cSld>
  <p:transition spd="med">
    <p:fade/>
  </p:transition>
  <p:timing>
    <p:tnLst>
      <p:par>
        <p:cTn id="548" dur="indefinite" restart="never" nodeType="tmRoot">
          <p:childTnLst>
            <p:seq>
              <p:cTn id="549"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1319040" y="155052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Value proposition</a:t>
            </a:r>
            <a:endParaRPr b="0" lang="ru-RU" sz="9000" spc="-1" strike="noStrike">
              <a:solidFill>
                <a:srgbClr val="000000"/>
              </a:solidFill>
              <a:latin typeface="Calibri"/>
            </a:endParaRPr>
          </a:p>
        </p:txBody>
      </p:sp>
      <p:sp>
        <p:nvSpPr>
          <p:cNvPr id="183" name="TextShape 2"/>
          <p:cNvSpPr txBox="1"/>
          <p:nvPr/>
        </p:nvSpPr>
        <p:spPr>
          <a:xfrm>
            <a:off x="1319040" y="390636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The problem</a:t>
            </a:r>
            <a:endParaRPr b="0" lang="ru-RU" sz="5400" spc="-1" strike="noStrike">
              <a:solidFill>
                <a:srgbClr val="000000"/>
              </a:solidFill>
              <a:latin typeface="Franklin Gothic Book"/>
            </a:endParaRPr>
          </a:p>
        </p:txBody>
      </p:sp>
      <p:sp>
        <p:nvSpPr>
          <p:cNvPr id="184" name="TextShape 3"/>
          <p:cNvSpPr txBox="1"/>
          <p:nvPr/>
        </p:nvSpPr>
        <p:spPr>
          <a:xfrm>
            <a:off x="5563440" y="5279400"/>
            <a:ext cx="15985800" cy="1307160"/>
          </a:xfrm>
          <a:prstGeom prst="rect">
            <a:avLst/>
          </a:prstGeom>
          <a:noFill/>
          <a:ln>
            <a:noFill/>
          </a:ln>
        </p:spPr>
        <p:txBody>
          <a:bodyPr lIns="0" rIns="0" tIns="0" bIns="0"/>
          <a:p>
            <a:pPr>
              <a:lnSpc>
                <a:spcPts val="5301"/>
              </a:lnSpc>
              <a:spcAft>
                <a:spcPts val="2500"/>
              </a:spcAft>
            </a:pPr>
            <a:r>
              <a:rPr b="0" lang="ru-RU" sz="4000" spc="-1" strike="noStrike">
                <a:solidFill>
                  <a:srgbClr val="000000"/>
                </a:solidFill>
                <a:latin typeface="Franklin Gothic Book"/>
                <a:ea typeface="Franklin Gothic Book"/>
              </a:rPr>
              <a:t>Too much time and effort are being spent by those looking for a place to park in one or more garages in downtown Coeur d’ Alene.</a:t>
            </a:r>
            <a:endParaRPr b="0" lang="ru-RU" sz="4000" spc="-1" strike="noStrike">
              <a:solidFill>
                <a:srgbClr val="000000"/>
              </a:solidFill>
              <a:latin typeface="Franklin Gothic Book"/>
            </a:endParaRPr>
          </a:p>
        </p:txBody>
      </p:sp>
      <p:sp>
        <p:nvSpPr>
          <p:cNvPr id="185" name="CustomShape 4"/>
          <p:cNvSpPr/>
          <p:nvPr/>
        </p:nvSpPr>
        <p:spPr>
          <a:xfrm>
            <a:off x="1319040" y="7646400"/>
            <a:ext cx="15553800" cy="823320"/>
          </a:xfrm>
          <a:prstGeom prst="rect">
            <a:avLst/>
          </a:prstGeom>
          <a:noFill/>
          <a:ln>
            <a:noFill/>
          </a:ln>
        </p:spPr>
        <p:style>
          <a:lnRef idx="0"/>
          <a:fillRef idx="0"/>
          <a:effectRef idx="0"/>
          <a:fontRef idx="minor"/>
        </p:style>
        <p:txBody>
          <a:bodyPr lIns="0" rIns="0" tIns="0" bIns="0"/>
          <a:p>
            <a:pPr>
              <a:lnSpc>
                <a:spcPct val="100000"/>
              </a:lnSpc>
              <a:spcAft>
                <a:spcPts val="2500"/>
              </a:spcAft>
            </a:pPr>
            <a:r>
              <a:rPr b="1" lang="en-US" sz="5400" spc="-1" strike="noStrike" cap="all">
                <a:solidFill>
                  <a:srgbClr val="000000"/>
                </a:solidFill>
                <a:latin typeface="Franklin Gothic Book"/>
                <a:ea typeface="Franklin Gothic Book"/>
              </a:rPr>
              <a:t>Our solution</a:t>
            </a:r>
            <a:endParaRPr b="0" lang="en-US" sz="5400" spc="-1" strike="noStrike">
              <a:latin typeface="Arial"/>
            </a:endParaRPr>
          </a:p>
        </p:txBody>
      </p:sp>
      <p:sp>
        <p:nvSpPr>
          <p:cNvPr id="186" name="CustomShape 5"/>
          <p:cNvSpPr/>
          <p:nvPr/>
        </p:nvSpPr>
        <p:spPr>
          <a:xfrm>
            <a:off x="5563440" y="8576640"/>
            <a:ext cx="15985800" cy="672840"/>
          </a:xfrm>
          <a:prstGeom prst="rect">
            <a:avLst/>
          </a:prstGeom>
          <a:noFill/>
          <a:ln>
            <a:noFill/>
          </a:ln>
        </p:spPr>
        <p:style>
          <a:lnRef idx="0"/>
          <a:fillRef idx="0"/>
          <a:effectRef idx="0"/>
          <a:fontRef idx="minor"/>
        </p:style>
        <p:txBody>
          <a:bodyPr lIns="0" rIns="0" tIns="0" bIns="0"/>
          <a:p>
            <a:pPr>
              <a:lnSpc>
                <a:spcPts val="5301"/>
              </a:lnSpc>
              <a:spcAft>
                <a:spcPts val="2500"/>
              </a:spcAft>
            </a:pPr>
            <a:r>
              <a:rPr b="0" lang="en-US" sz="4400" spc="-1" strike="noStrike">
                <a:solidFill>
                  <a:srgbClr val="000000"/>
                </a:solidFill>
                <a:latin typeface="Franklin Gothic Book"/>
                <a:ea typeface="Franklin Gothic Book"/>
              </a:rPr>
              <a:t>A parking indication system </a:t>
            </a:r>
            <a:endParaRPr b="0" lang="en-US" sz="4400" spc="-1" strike="noStrike">
              <a:latin typeface="Arial"/>
            </a:endParaRPr>
          </a:p>
        </p:txBody>
      </p:sp>
      <p:sp>
        <p:nvSpPr>
          <p:cNvPr id="187" name="TextShape 6"/>
          <p:cNvSpPr txBox="1"/>
          <p:nvPr/>
        </p:nvSpPr>
        <p:spPr>
          <a:xfrm>
            <a:off x="6858720" y="9537120"/>
            <a:ext cx="16306560" cy="4319640"/>
          </a:xfrm>
          <a:prstGeom prst="rect">
            <a:avLst/>
          </a:prstGeom>
          <a:noFill/>
          <a:ln>
            <a:noFill/>
          </a:ln>
        </p:spPr>
        <p:txBody>
          <a:bodyPr lIns="0" rIns="0" tIns="0" bIns="0"/>
          <a:p>
            <a:pPr marL="457200" indent="-456840">
              <a:lnSpc>
                <a:spcPts val="5301"/>
              </a:lnSpc>
              <a:spcAft>
                <a:spcPts val="2500"/>
              </a:spcAft>
              <a:buBlip>
                <a:blip r:embed="rId1"/>
              </a:buBlip>
            </a:pPr>
            <a:r>
              <a:rPr b="0" lang="ru-RU" sz="4400" spc="-1" strike="noStrike">
                <a:solidFill>
                  <a:srgbClr val="000000"/>
                </a:solidFill>
                <a:latin typeface="Franklin Gothic Book"/>
                <a:ea typeface="Franklin Gothic Book"/>
              </a:rPr>
              <a:t>Vehicle sensing over stalls</a:t>
            </a:r>
            <a:endParaRPr b="0" lang="ru-RU" sz="4400" spc="-1" strike="noStrike">
              <a:solidFill>
                <a:srgbClr val="000000"/>
              </a:solidFill>
              <a:latin typeface="Franklin Gothic Book"/>
            </a:endParaRPr>
          </a:p>
          <a:p>
            <a:pPr marL="457200" indent="-456840">
              <a:lnSpc>
                <a:spcPts val="5301"/>
              </a:lnSpc>
              <a:spcAft>
                <a:spcPts val="2500"/>
              </a:spcAft>
              <a:buBlip>
                <a:blip r:embed="rId2"/>
              </a:buBlip>
            </a:pPr>
            <a:r>
              <a:rPr b="0" lang="ru-RU" sz="4400" spc="-1" strike="noStrike">
                <a:solidFill>
                  <a:srgbClr val="000000"/>
                </a:solidFill>
                <a:latin typeface="Franklin Gothic Book"/>
                <a:ea typeface="Franklin Gothic Book"/>
              </a:rPr>
              <a:t>LED indication to commuters</a:t>
            </a:r>
            <a:endParaRPr b="0" lang="ru-RU" sz="4400" spc="-1" strike="noStrike">
              <a:solidFill>
                <a:srgbClr val="000000"/>
              </a:solidFill>
              <a:latin typeface="Franklin Gothic Book"/>
            </a:endParaRPr>
          </a:p>
          <a:p>
            <a:pPr marL="457200" indent="-456840">
              <a:lnSpc>
                <a:spcPts val="5301"/>
              </a:lnSpc>
              <a:spcAft>
                <a:spcPts val="2500"/>
              </a:spcAft>
              <a:buBlip>
                <a:blip r:embed="rId3"/>
              </a:buBlip>
            </a:pPr>
            <a:r>
              <a:rPr b="0" lang="ru-RU" sz="4400" spc="-1" strike="noStrike">
                <a:solidFill>
                  <a:srgbClr val="000000"/>
                </a:solidFill>
                <a:latin typeface="Franklin Gothic Book"/>
                <a:ea typeface="Franklin Gothic Book"/>
              </a:rPr>
              <a:t>Mesh networking via detection/indication units</a:t>
            </a:r>
            <a:endParaRPr b="0" lang="ru-RU" sz="4400" spc="-1" strike="noStrike">
              <a:solidFill>
                <a:srgbClr val="000000"/>
              </a:solidFill>
              <a:latin typeface="Franklin Gothic Book"/>
            </a:endParaRPr>
          </a:p>
          <a:p>
            <a:pPr marL="457200" indent="-456840">
              <a:lnSpc>
                <a:spcPts val="5301"/>
              </a:lnSpc>
              <a:spcAft>
                <a:spcPts val="2500"/>
              </a:spcAft>
              <a:buBlip>
                <a:blip r:embed="rId4"/>
              </a:buBlip>
            </a:pPr>
            <a:r>
              <a:rPr b="0" lang="ru-RU" sz="4400" spc="-1" strike="noStrike">
                <a:solidFill>
                  <a:srgbClr val="000000"/>
                </a:solidFill>
                <a:latin typeface="Franklin Gothic Book"/>
                <a:ea typeface="Franklin Gothic Book"/>
              </a:rPr>
              <a:t>A dynamic companion webpage to monitor/simulate entire garage</a:t>
            </a:r>
            <a:endParaRPr b="0" lang="ru-RU" sz="4400" spc="-1" strike="noStrike">
              <a:solidFill>
                <a:srgbClr val="000000"/>
              </a:solidFill>
              <a:latin typeface="Franklin Gothic Book"/>
            </a:endParaRPr>
          </a:p>
        </p:txBody>
      </p:sp>
    </p:spTree>
  </p:cSld>
  <p:transition spd="med">
    <p:fade/>
  </p:transition>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42">
                                  <p:stCondLst>
                                    <p:cond delay="0"/>
                                  </p:stCondLst>
                                  <p:childTnLst>
                                    <p:set>
                                      <p:cBhvr>
                                        <p:cTn id="56" dur="1" fill="hold">
                                          <p:stCondLst>
                                            <p:cond delay="0"/>
                                          </p:stCondLst>
                                        </p:cTn>
                                        <p:tgtEl>
                                          <p:spTgt spid="183">
                                            <p:txEl>
                                              <p:pRg st="0" end="0"/>
                                            </p:txEl>
                                          </p:spTgt>
                                        </p:tgtEl>
                                        <p:attrNameLst>
                                          <p:attrName>style.visibility</p:attrName>
                                        </p:attrNameLst>
                                      </p:cBhvr>
                                      <p:to>
                                        <p:strVal val="visible"/>
                                      </p:to>
                                    </p:set>
                                    <p:animEffect filter="fade" transition="in">
                                      <p:cBhvr additive="repl">
                                        <p:cTn id="57" dur="1000"/>
                                        <p:tgtEl>
                                          <p:spTgt spid="183">
                                            <p:txEl>
                                              <p:pRg st="0" end="0"/>
                                            </p:txEl>
                                          </p:spTgt>
                                        </p:tgtEl>
                                      </p:cBhvr>
                                    </p:animEffect>
                                    <p:anim calcmode="lin" valueType="num">
                                      <p:cBhvr additive="repl">
                                        <p:cTn id="58" dur="1000" fill="hold"/>
                                        <p:tgtEl>
                                          <p:spTgt spid="183">
                                            <p:txEl>
                                              <p:pRg st="0" end="0"/>
                                            </p:txEl>
                                          </p:spTgt>
                                        </p:tgtEl>
                                        <p:attrNameLst>
                                          <p:attrName>ppt_x</p:attrName>
                                        </p:attrNameLst>
                                      </p:cBhvr>
                                      <p:tavLst>
                                        <p:tav tm="0">
                                          <p:val>
                                            <p:strVal val="#ppt_x"/>
                                          </p:val>
                                        </p:tav>
                                        <p:tav tm="100000">
                                          <p:val>
                                            <p:strVal val="#ppt_x"/>
                                          </p:val>
                                        </p:tav>
                                      </p:tavLst>
                                    </p:anim>
                                    <p:anim calcmode="lin" valueType="num">
                                      <p:cBhvr additive="repl">
                                        <p:cTn id="59" dur="1000" fill="hold"/>
                                        <p:tgtEl>
                                          <p:spTgt spid="1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42">
                                  <p:stCondLst>
                                    <p:cond delay="0"/>
                                  </p:stCondLst>
                                  <p:childTnLst>
                                    <p:set>
                                      <p:cBhvr>
                                        <p:cTn id="63" dur="1" fill="hold">
                                          <p:stCondLst>
                                            <p:cond delay="0"/>
                                          </p:stCondLst>
                                        </p:cTn>
                                        <p:tgtEl>
                                          <p:spTgt spid="184">
                                            <p:txEl>
                                              <p:pRg st="0" end="0"/>
                                            </p:txEl>
                                          </p:spTgt>
                                        </p:tgtEl>
                                        <p:attrNameLst>
                                          <p:attrName>style.visibility</p:attrName>
                                        </p:attrNameLst>
                                      </p:cBhvr>
                                      <p:to>
                                        <p:strVal val="visible"/>
                                      </p:to>
                                    </p:set>
                                    <p:animEffect filter="fade" transition="in">
                                      <p:cBhvr additive="repl">
                                        <p:cTn id="64" dur="1000"/>
                                        <p:tgtEl>
                                          <p:spTgt spid="184">
                                            <p:txEl>
                                              <p:pRg st="0" end="0"/>
                                            </p:txEl>
                                          </p:spTgt>
                                        </p:tgtEl>
                                      </p:cBhvr>
                                    </p:animEffect>
                                    <p:anim calcmode="lin" valueType="num">
                                      <p:cBhvr additive="repl">
                                        <p:cTn id="65" dur="1000" fill="hold"/>
                                        <p:tgtEl>
                                          <p:spTgt spid="184">
                                            <p:txEl>
                                              <p:pRg st="0" end="0"/>
                                            </p:txEl>
                                          </p:spTgt>
                                        </p:tgtEl>
                                        <p:attrNameLst>
                                          <p:attrName>ppt_x</p:attrName>
                                        </p:attrNameLst>
                                      </p:cBhvr>
                                      <p:tavLst>
                                        <p:tav tm="0">
                                          <p:val>
                                            <p:strVal val="#ppt_x"/>
                                          </p:val>
                                        </p:tav>
                                        <p:tav tm="100000">
                                          <p:val>
                                            <p:strVal val="#ppt_x"/>
                                          </p:val>
                                        </p:tav>
                                      </p:tavLst>
                                    </p:anim>
                                    <p:anim calcmode="lin" valueType="num">
                                      <p:cBhvr additive="repl">
                                        <p:cTn id="66" dur="1000" fill="hold"/>
                                        <p:tgtEl>
                                          <p:spTgt spid="1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42">
                                  <p:stCondLst>
                                    <p:cond delay="0"/>
                                  </p:stCondLst>
                                  <p:childTnLst>
                                    <p:set>
                                      <p:cBhvr>
                                        <p:cTn id="70" dur="1" fill="hold">
                                          <p:stCondLst>
                                            <p:cond delay="0"/>
                                          </p:stCondLst>
                                        </p:cTn>
                                        <p:tgtEl>
                                          <p:spTgt spid="185"/>
                                        </p:tgtEl>
                                        <p:attrNameLst>
                                          <p:attrName>style.visibility</p:attrName>
                                        </p:attrNameLst>
                                      </p:cBhvr>
                                      <p:to>
                                        <p:strVal val="visible"/>
                                      </p:to>
                                    </p:set>
                                    <p:animEffect filter="fade" transition="in">
                                      <p:cBhvr additive="repl">
                                        <p:cTn id="71" dur="1000"/>
                                        <p:tgtEl>
                                          <p:spTgt spid="185"/>
                                        </p:tgtEl>
                                      </p:cBhvr>
                                    </p:animEffect>
                                    <p:anim calcmode="lin" valueType="num">
                                      <p:cBhvr additive="repl">
                                        <p:cTn id="72" dur="1000" fill="hold"/>
                                        <p:tgtEl>
                                          <p:spTgt spid="185"/>
                                        </p:tgtEl>
                                        <p:attrNameLst>
                                          <p:attrName>ppt_x</p:attrName>
                                        </p:attrNameLst>
                                      </p:cBhvr>
                                      <p:tavLst>
                                        <p:tav tm="0">
                                          <p:val>
                                            <p:strVal val="#ppt_x"/>
                                          </p:val>
                                        </p:tav>
                                        <p:tav tm="100000">
                                          <p:val>
                                            <p:strVal val="#ppt_x"/>
                                          </p:val>
                                        </p:tav>
                                      </p:tavLst>
                                    </p:anim>
                                    <p:anim calcmode="lin" valueType="num">
                                      <p:cBhvr additive="repl">
                                        <p:cTn id="73" dur="1000" fill="hold"/>
                                        <p:tgtEl>
                                          <p:spTgt spid="185"/>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42">
                                  <p:stCondLst>
                                    <p:cond delay="0"/>
                                  </p:stCondLst>
                                  <p:childTnLst>
                                    <p:set>
                                      <p:cBhvr>
                                        <p:cTn id="77" dur="1" fill="hold">
                                          <p:stCondLst>
                                            <p:cond delay="0"/>
                                          </p:stCondLst>
                                        </p:cTn>
                                        <p:tgtEl>
                                          <p:spTgt spid="186"/>
                                        </p:tgtEl>
                                        <p:attrNameLst>
                                          <p:attrName>style.visibility</p:attrName>
                                        </p:attrNameLst>
                                      </p:cBhvr>
                                      <p:to>
                                        <p:strVal val="visible"/>
                                      </p:to>
                                    </p:set>
                                    <p:animEffect filter="fade" transition="in">
                                      <p:cBhvr additive="repl">
                                        <p:cTn id="78" dur="1000"/>
                                        <p:tgtEl>
                                          <p:spTgt spid="186"/>
                                        </p:tgtEl>
                                      </p:cBhvr>
                                    </p:animEffect>
                                    <p:anim calcmode="lin" valueType="num">
                                      <p:cBhvr additive="repl">
                                        <p:cTn id="79" dur="1000" fill="hold"/>
                                        <p:tgtEl>
                                          <p:spTgt spid="186"/>
                                        </p:tgtEl>
                                        <p:attrNameLst>
                                          <p:attrName>ppt_x</p:attrName>
                                        </p:attrNameLst>
                                      </p:cBhvr>
                                      <p:tavLst>
                                        <p:tav tm="0">
                                          <p:val>
                                            <p:strVal val="#ppt_x"/>
                                          </p:val>
                                        </p:tav>
                                        <p:tav tm="100000">
                                          <p:val>
                                            <p:strVal val="#ppt_x"/>
                                          </p:val>
                                        </p:tav>
                                      </p:tavLst>
                                    </p:anim>
                                    <p:anim calcmode="lin" valueType="num">
                                      <p:cBhvr additive="repl">
                                        <p:cTn id="80" dur="1000" fill="hold"/>
                                        <p:tgtEl>
                                          <p:spTgt spid="186"/>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42">
                                  <p:stCondLst>
                                    <p:cond delay="0"/>
                                  </p:stCondLst>
                                  <p:childTnLst>
                                    <p:set>
                                      <p:cBhvr>
                                        <p:cTn id="84" dur="1" fill="hold">
                                          <p:stCondLst>
                                            <p:cond delay="0"/>
                                          </p:stCondLst>
                                        </p:cTn>
                                        <p:tgtEl>
                                          <p:spTgt spid="187">
                                            <p:txEl>
                                              <p:pRg st="0" end="0"/>
                                            </p:txEl>
                                          </p:spTgt>
                                        </p:tgtEl>
                                        <p:attrNameLst>
                                          <p:attrName>style.visibility</p:attrName>
                                        </p:attrNameLst>
                                      </p:cBhvr>
                                      <p:to>
                                        <p:strVal val="visible"/>
                                      </p:to>
                                    </p:set>
                                    <p:animEffect filter="fade" transition="in">
                                      <p:cBhvr additive="repl">
                                        <p:cTn id="85" dur="1000"/>
                                        <p:tgtEl>
                                          <p:spTgt spid="187">
                                            <p:txEl>
                                              <p:pRg st="0" end="0"/>
                                            </p:txEl>
                                          </p:spTgt>
                                        </p:tgtEl>
                                      </p:cBhvr>
                                    </p:animEffect>
                                    <p:anim calcmode="lin" valueType="num">
                                      <p:cBhvr additive="repl">
                                        <p:cTn id="86" dur="1000" fill="hold"/>
                                        <p:tgtEl>
                                          <p:spTgt spid="187">
                                            <p:txEl>
                                              <p:pRg st="0" end="0"/>
                                            </p:txEl>
                                          </p:spTgt>
                                        </p:tgtEl>
                                        <p:attrNameLst>
                                          <p:attrName>ppt_x</p:attrName>
                                        </p:attrNameLst>
                                      </p:cBhvr>
                                      <p:tavLst>
                                        <p:tav tm="0">
                                          <p:val>
                                            <p:strVal val="#ppt_x"/>
                                          </p:val>
                                        </p:tav>
                                        <p:tav tm="100000">
                                          <p:val>
                                            <p:strVal val="#ppt_x"/>
                                          </p:val>
                                        </p:tav>
                                      </p:tavLst>
                                    </p:anim>
                                    <p:anim calcmode="lin" valueType="num">
                                      <p:cBhvr additive="repl">
                                        <p:cTn id="87" dur="1000" fill="hold"/>
                                        <p:tgtEl>
                                          <p:spTgt spid="1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42">
                                  <p:stCondLst>
                                    <p:cond delay="0"/>
                                  </p:stCondLst>
                                  <p:childTnLst>
                                    <p:set>
                                      <p:cBhvr>
                                        <p:cTn id="91" dur="1" fill="hold">
                                          <p:stCondLst>
                                            <p:cond delay="0"/>
                                          </p:stCondLst>
                                        </p:cTn>
                                        <p:tgtEl>
                                          <p:spTgt spid="187">
                                            <p:txEl>
                                              <p:pRg st="1" end="1"/>
                                            </p:txEl>
                                          </p:spTgt>
                                        </p:tgtEl>
                                        <p:attrNameLst>
                                          <p:attrName>style.visibility</p:attrName>
                                        </p:attrNameLst>
                                      </p:cBhvr>
                                      <p:to>
                                        <p:strVal val="visible"/>
                                      </p:to>
                                    </p:set>
                                    <p:animEffect filter="fade" transition="in">
                                      <p:cBhvr additive="repl">
                                        <p:cTn id="92" dur="1000"/>
                                        <p:tgtEl>
                                          <p:spTgt spid="187">
                                            <p:txEl>
                                              <p:pRg st="1" end="1"/>
                                            </p:txEl>
                                          </p:spTgt>
                                        </p:tgtEl>
                                      </p:cBhvr>
                                    </p:animEffect>
                                    <p:anim calcmode="lin" valueType="num">
                                      <p:cBhvr additive="repl">
                                        <p:cTn id="93" dur="1000" fill="hold"/>
                                        <p:tgtEl>
                                          <p:spTgt spid="187">
                                            <p:txEl>
                                              <p:pRg st="1" end="1"/>
                                            </p:txEl>
                                          </p:spTgt>
                                        </p:tgtEl>
                                        <p:attrNameLst>
                                          <p:attrName>ppt_x</p:attrName>
                                        </p:attrNameLst>
                                      </p:cBhvr>
                                      <p:tavLst>
                                        <p:tav tm="0">
                                          <p:val>
                                            <p:strVal val="#ppt_x"/>
                                          </p:val>
                                        </p:tav>
                                        <p:tav tm="100000">
                                          <p:val>
                                            <p:strVal val="#ppt_x"/>
                                          </p:val>
                                        </p:tav>
                                      </p:tavLst>
                                    </p:anim>
                                    <p:anim calcmode="lin" valueType="num">
                                      <p:cBhvr additive="repl">
                                        <p:cTn id="94" dur="1000" fill="hold"/>
                                        <p:tgtEl>
                                          <p:spTgt spid="1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42">
                                  <p:stCondLst>
                                    <p:cond delay="0"/>
                                  </p:stCondLst>
                                  <p:childTnLst>
                                    <p:set>
                                      <p:cBhvr>
                                        <p:cTn id="98" dur="1" fill="hold">
                                          <p:stCondLst>
                                            <p:cond delay="0"/>
                                          </p:stCondLst>
                                        </p:cTn>
                                        <p:tgtEl>
                                          <p:spTgt spid="187">
                                            <p:txEl>
                                              <p:pRg st="2" end="2"/>
                                            </p:txEl>
                                          </p:spTgt>
                                        </p:tgtEl>
                                        <p:attrNameLst>
                                          <p:attrName>style.visibility</p:attrName>
                                        </p:attrNameLst>
                                      </p:cBhvr>
                                      <p:to>
                                        <p:strVal val="visible"/>
                                      </p:to>
                                    </p:set>
                                    <p:animEffect filter="fade" transition="in">
                                      <p:cBhvr additive="repl">
                                        <p:cTn id="99" dur="1000"/>
                                        <p:tgtEl>
                                          <p:spTgt spid="187">
                                            <p:txEl>
                                              <p:pRg st="2" end="2"/>
                                            </p:txEl>
                                          </p:spTgt>
                                        </p:tgtEl>
                                      </p:cBhvr>
                                    </p:animEffect>
                                    <p:anim calcmode="lin" valueType="num">
                                      <p:cBhvr additive="repl">
                                        <p:cTn id="100" dur="1000" fill="hold"/>
                                        <p:tgtEl>
                                          <p:spTgt spid="187">
                                            <p:txEl>
                                              <p:pRg st="2" end="2"/>
                                            </p:txEl>
                                          </p:spTgt>
                                        </p:tgtEl>
                                        <p:attrNameLst>
                                          <p:attrName>ppt_x</p:attrName>
                                        </p:attrNameLst>
                                      </p:cBhvr>
                                      <p:tavLst>
                                        <p:tav tm="0">
                                          <p:val>
                                            <p:strVal val="#ppt_x"/>
                                          </p:val>
                                        </p:tav>
                                        <p:tav tm="100000">
                                          <p:val>
                                            <p:strVal val="#ppt_x"/>
                                          </p:val>
                                        </p:tav>
                                      </p:tavLst>
                                    </p:anim>
                                    <p:anim calcmode="lin" valueType="num">
                                      <p:cBhvr additive="repl">
                                        <p:cTn id="101" dur="1000" fill="hold"/>
                                        <p:tgtEl>
                                          <p:spTgt spid="18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nodeType="clickEffect" fill="hold" presetClass="entr" presetID="42">
                                  <p:stCondLst>
                                    <p:cond delay="0"/>
                                  </p:stCondLst>
                                  <p:childTnLst>
                                    <p:set>
                                      <p:cBhvr>
                                        <p:cTn id="105" dur="1" fill="hold">
                                          <p:stCondLst>
                                            <p:cond delay="0"/>
                                          </p:stCondLst>
                                        </p:cTn>
                                        <p:tgtEl>
                                          <p:spTgt spid="187">
                                            <p:txEl>
                                              <p:pRg st="3" end="3"/>
                                            </p:txEl>
                                          </p:spTgt>
                                        </p:tgtEl>
                                        <p:attrNameLst>
                                          <p:attrName>style.visibility</p:attrName>
                                        </p:attrNameLst>
                                      </p:cBhvr>
                                      <p:to>
                                        <p:strVal val="visible"/>
                                      </p:to>
                                    </p:set>
                                    <p:animEffect filter="fade" transition="in">
                                      <p:cBhvr additive="repl">
                                        <p:cTn id="106" dur="1000"/>
                                        <p:tgtEl>
                                          <p:spTgt spid="187">
                                            <p:txEl>
                                              <p:pRg st="3" end="3"/>
                                            </p:txEl>
                                          </p:spTgt>
                                        </p:tgtEl>
                                      </p:cBhvr>
                                    </p:animEffect>
                                    <p:anim calcmode="lin" valueType="num">
                                      <p:cBhvr additive="repl">
                                        <p:cTn id="107" dur="1000" fill="hold"/>
                                        <p:tgtEl>
                                          <p:spTgt spid="187">
                                            <p:txEl>
                                              <p:pRg st="3" end="3"/>
                                            </p:txEl>
                                          </p:spTgt>
                                        </p:tgtEl>
                                        <p:attrNameLst>
                                          <p:attrName>ppt_x</p:attrName>
                                        </p:attrNameLst>
                                      </p:cBhvr>
                                      <p:tavLst>
                                        <p:tav tm="0">
                                          <p:val>
                                            <p:strVal val="#ppt_x"/>
                                          </p:val>
                                        </p:tav>
                                        <p:tav tm="100000">
                                          <p:val>
                                            <p:strVal val="#ppt_x"/>
                                          </p:val>
                                        </p:tav>
                                      </p:tavLst>
                                    </p:anim>
                                    <p:anim calcmode="lin" valueType="num">
                                      <p:cBhvr additive="repl">
                                        <p:cTn id="108" dur="1000" fill="hold"/>
                                        <p:tgtEl>
                                          <p:spTgt spid="18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1319040" y="14486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Objective and deliverables</a:t>
            </a:r>
            <a:endParaRPr b="0" lang="ru-RU" sz="9000" spc="-1" strike="noStrike">
              <a:solidFill>
                <a:srgbClr val="000000"/>
              </a:solidFill>
              <a:latin typeface="Calibri"/>
            </a:endParaRPr>
          </a:p>
        </p:txBody>
      </p:sp>
      <p:sp>
        <p:nvSpPr>
          <p:cNvPr id="189" name="TextShape 2"/>
          <p:cNvSpPr txBox="1"/>
          <p:nvPr/>
        </p:nvSpPr>
        <p:spPr>
          <a:xfrm>
            <a:off x="1319040" y="390636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Our goal</a:t>
            </a:r>
            <a:endParaRPr b="0" lang="ru-RU" sz="5400" spc="-1" strike="noStrike">
              <a:solidFill>
                <a:srgbClr val="000000"/>
              </a:solidFill>
              <a:latin typeface="Franklin Gothic Book"/>
            </a:endParaRPr>
          </a:p>
        </p:txBody>
      </p:sp>
      <p:sp>
        <p:nvSpPr>
          <p:cNvPr id="190" name="TextShape 3"/>
          <p:cNvSpPr txBox="1"/>
          <p:nvPr/>
        </p:nvSpPr>
        <p:spPr>
          <a:xfrm>
            <a:off x="4953960" y="5944320"/>
            <a:ext cx="17371080" cy="4039200"/>
          </a:xfrm>
          <a:prstGeom prst="rect">
            <a:avLst/>
          </a:prstGeom>
          <a:noFill/>
          <a:ln>
            <a:noFill/>
          </a:ln>
        </p:spPr>
        <p:txBody>
          <a:bodyPr lIns="0" rIns="0" tIns="0" bIns="0"/>
          <a:p>
            <a:pPr marL="457200" indent="-456840">
              <a:lnSpc>
                <a:spcPts val="5301"/>
              </a:lnSpc>
              <a:spcAft>
                <a:spcPts val="2500"/>
              </a:spcAft>
              <a:buBlip>
                <a:blip r:embed="rId1"/>
              </a:buBlip>
            </a:pPr>
            <a:r>
              <a:rPr b="0" lang="ru-RU" sz="4800" spc="-1" strike="noStrike">
                <a:solidFill>
                  <a:srgbClr val="000000"/>
                </a:solidFill>
                <a:latin typeface="Franklin Gothic Book"/>
                <a:ea typeface="Franklin Gothic Book"/>
              </a:rPr>
              <a:t>Outfit the parking garage in downtown CDA with 5 prototype units</a:t>
            </a:r>
            <a:endParaRPr b="0" lang="ru-RU" sz="4800" spc="-1" strike="noStrike">
              <a:solidFill>
                <a:srgbClr val="000000"/>
              </a:solidFill>
              <a:latin typeface="Franklin Gothic Book"/>
            </a:endParaRPr>
          </a:p>
          <a:p>
            <a:pPr marL="457200" indent="-456840">
              <a:lnSpc>
                <a:spcPts val="5301"/>
              </a:lnSpc>
              <a:spcAft>
                <a:spcPts val="2500"/>
              </a:spcAft>
              <a:buBlip>
                <a:blip r:embed="rId2"/>
              </a:buBlip>
            </a:pPr>
            <a:r>
              <a:rPr b="0" lang="ru-RU" sz="4800" spc="-1" strike="noStrike">
                <a:solidFill>
                  <a:srgbClr val="000000"/>
                </a:solidFill>
                <a:latin typeface="Franklin Gothic Book"/>
                <a:ea typeface="Franklin Gothic Book"/>
              </a:rPr>
              <a:t>Build a mesh network for units to relay stall status to a gateway at the Innovation Den</a:t>
            </a:r>
            <a:endParaRPr b="0" lang="ru-RU" sz="4800" spc="-1" strike="noStrike">
              <a:solidFill>
                <a:srgbClr val="000000"/>
              </a:solidFill>
              <a:latin typeface="Franklin Gothic Book"/>
            </a:endParaRPr>
          </a:p>
          <a:p>
            <a:pPr marL="457200" indent="-456840">
              <a:lnSpc>
                <a:spcPts val="5301"/>
              </a:lnSpc>
              <a:spcAft>
                <a:spcPts val="2500"/>
              </a:spcAft>
              <a:buBlip>
                <a:blip r:embed="rId3"/>
              </a:buBlip>
            </a:pPr>
            <a:r>
              <a:rPr b="0" lang="ru-RU" sz="4800" spc="-1" strike="noStrike">
                <a:solidFill>
                  <a:srgbClr val="000000"/>
                </a:solidFill>
                <a:latin typeface="Franklin Gothic Book"/>
                <a:ea typeface="Franklin Gothic Book"/>
              </a:rPr>
              <a:t>Build a simulation to show what a full-garage deployment would look like</a:t>
            </a:r>
            <a:endParaRPr b="0" lang="ru-RU" sz="4800" spc="-1" strike="noStrike">
              <a:solidFill>
                <a:srgbClr val="000000"/>
              </a:solidFill>
              <a:latin typeface="Franklin Gothic Book"/>
            </a:endParaRPr>
          </a:p>
        </p:txBody>
      </p:sp>
    </p:spTree>
  </p:cSld>
  <p:transition spd="med">
    <p:fade/>
  </p:transition>
  <p:timing>
    <p:tnLst>
      <p:par>
        <p:cTn id="109" dur="indefinite" restart="never" nodeType="tmRoot">
          <p:childTnLst>
            <p:seq>
              <p:cTn id="110" dur="indefinite" nodeType="mainSeq">
                <p:childTnLst>
                  <p:par>
                    <p:cTn id="111" fill="hold">
                      <p:stCondLst>
                        <p:cond delay="indefinite"/>
                      </p:stCondLst>
                      <p:childTnLst>
                        <p:par>
                          <p:cTn id="112" fill="hold">
                            <p:stCondLst>
                              <p:cond delay="0"/>
                            </p:stCondLst>
                            <p:childTnLst>
                              <p:par>
                                <p:cTn id="113" nodeType="clickEffect" fill="hold" presetClass="entr" presetID="42">
                                  <p:stCondLst>
                                    <p:cond delay="0"/>
                                  </p:stCondLst>
                                  <p:childTnLst>
                                    <p:set>
                                      <p:cBhvr>
                                        <p:cTn id="114" dur="1" fill="hold">
                                          <p:stCondLst>
                                            <p:cond delay="0"/>
                                          </p:stCondLst>
                                        </p:cTn>
                                        <p:tgtEl>
                                          <p:spTgt spid="189">
                                            <p:txEl>
                                              <p:pRg st="0" end="0"/>
                                            </p:txEl>
                                          </p:spTgt>
                                        </p:tgtEl>
                                        <p:attrNameLst>
                                          <p:attrName>style.visibility</p:attrName>
                                        </p:attrNameLst>
                                      </p:cBhvr>
                                      <p:to>
                                        <p:strVal val="visible"/>
                                      </p:to>
                                    </p:set>
                                    <p:animEffect filter="fade" transition="in">
                                      <p:cBhvr additive="repl">
                                        <p:cTn id="115" dur="1000"/>
                                        <p:tgtEl>
                                          <p:spTgt spid="189">
                                            <p:txEl>
                                              <p:pRg st="0" end="0"/>
                                            </p:txEl>
                                          </p:spTgt>
                                        </p:tgtEl>
                                      </p:cBhvr>
                                    </p:animEffect>
                                    <p:anim calcmode="lin" valueType="num">
                                      <p:cBhvr additive="repl">
                                        <p:cTn id="116" dur="1000" fill="hold"/>
                                        <p:tgtEl>
                                          <p:spTgt spid="189">
                                            <p:txEl>
                                              <p:pRg st="0" end="0"/>
                                            </p:txEl>
                                          </p:spTgt>
                                        </p:tgtEl>
                                        <p:attrNameLst>
                                          <p:attrName>ppt_x</p:attrName>
                                        </p:attrNameLst>
                                      </p:cBhvr>
                                      <p:tavLst>
                                        <p:tav tm="0">
                                          <p:val>
                                            <p:strVal val="#ppt_x"/>
                                          </p:val>
                                        </p:tav>
                                        <p:tav tm="100000">
                                          <p:val>
                                            <p:strVal val="#ppt_x"/>
                                          </p:val>
                                        </p:tav>
                                      </p:tavLst>
                                    </p:anim>
                                    <p:anim calcmode="lin" valueType="num">
                                      <p:cBhvr additive="repl">
                                        <p:cTn id="117" dur="1000" fill="hold"/>
                                        <p:tgtEl>
                                          <p:spTgt spid="18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nodeType="clickEffect" fill="hold" presetClass="entr" presetID="42">
                                  <p:stCondLst>
                                    <p:cond delay="0"/>
                                  </p:stCondLst>
                                  <p:childTnLst>
                                    <p:set>
                                      <p:cBhvr>
                                        <p:cTn id="121" dur="1" fill="hold">
                                          <p:stCondLst>
                                            <p:cond delay="0"/>
                                          </p:stCondLst>
                                        </p:cTn>
                                        <p:tgtEl>
                                          <p:spTgt spid="190">
                                            <p:txEl>
                                              <p:pRg st="0" end="0"/>
                                            </p:txEl>
                                          </p:spTgt>
                                        </p:tgtEl>
                                        <p:attrNameLst>
                                          <p:attrName>style.visibility</p:attrName>
                                        </p:attrNameLst>
                                      </p:cBhvr>
                                      <p:to>
                                        <p:strVal val="visible"/>
                                      </p:to>
                                    </p:set>
                                    <p:animEffect filter="fade" transition="in">
                                      <p:cBhvr additive="repl">
                                        <p:cTn id="122" dur="1000"/>
                                        <p:tgtEl>
                                          <p:spTgt spid="190">
                                            <p:txEl>
                                              <p:pRg st="0" end="0"/>
                                            </p:txEl>
                                          </p:spTgt>
                                        </p:tgtEl>
                                      </p:cBhvr>
                                    </p:animEffect>
                                    <p:anim calcmode="lin" valueType="num">
                                      <p:cBhvr additive="repl">
                                        <p:cTn id="123" dur="1000" fill="hold"/>
                                        <p:tgtEl>
                                          <p:spTgt spid="190">
                                            <p:txEl>
                                              <p:pRg st="0" end="0"/>
                                            </p:txEl>
                                          </p:spTgt>
                                        </p:tgtEl>
                                        <p:attrNameLst>
                                          <p:attrName>ppt_x</p:attrName>
                                        </p:attrNameLst>
                                      </p:cBhvr>
                                      <p:tavLst>
                                        <p:tav tm="0">
                                          <p:val>
                                            <p:strVal val="#ppt_x"/>
                                          </p:val>
                                        </p:tav>
                                        <p:tav tm="100000">
                                          <p:val>
                                            <p:strVal val="#ppt_x"/>
                                          </p:val>
                                        </p:tav>
                                      </p:tavLst>
                                    </p:anim>
                                    <p:anim calcmode="lin" valueType="num">
                                      <p:cBhvr additive="repl">
                                        <p:cTn id="124" dur="1000" fill="hold"/>
                                        <p:tgtEl>
                                          <p:spTgt spid="19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42">
                                  <p:stCondLst>
                                    <p:cond delay="0"/>
                                  </p:stCondLst>
                                  <p:childTnLst>
                                    <p:set>
                                      <p:cBhvr>
                                        <p:cTn id="128" dur="1" fill="hold">
                                          <p:stCondLst>
                                            <p:cond delay="0"/>
                                          </p:stCondLst>
                                        </p:cTn>
                                        <p:tgtEl>
                                          <p:spTgt spid="190">
                                            <p:txEl>
                                              <p:pRg st="1" end="1"/>
                                            </p:txEl>
                                          </p:spTgt>
                                        </p:tgtEl>
                                        <p:attrNameLst>
                                          <p:attrName>style.visibility</p:attrName>
                                        </p:attrNameLst>
                                      </p:cBhvr>
                                      <p:to>
                                        <p:strVal val="visible"/>
                                      </p:to>
                                    </p:set>
                                    <p:animEffect filter="fade" transition="in">
                                      <p:cBhvr additive="repl">
                                        <p:cTn id="129" dur="1000"/>
                                        <p:tgtEl>
                                          <p:spTgt spid="190">
                                            <p:txEl>
                                              <p:pRg st="1" end="1"/>
                                            </p:txEl>
                                          </p:spTgt>
                                        </p:tgtEl>
                                      </p:cBhvr>
                                    </p:animEffect>
                                    <p:anim calcmode="lin" valueType="num">
                                      <p:cBhvr additive="repl">
                                        <p:cTn id="130" dur="1000" fill="hold"/>
                                        <p:tgtEl>
                                          <p:spTgt spid="190">
                                            <p:txEl>
                                              <p:pRg st="1" end="1"/>
                                            </p:txEl>
                                          </p:spTgt>
                                        </p:tgtEl>
                                        <p:attrNameLst>
                                          <p:attrName>ppt_x</p:attrName>
                                        </p:attrNameLst>
                                      </p:cBhvr>
                                      <p:tavLst>
                                        <p:tav tm="0">
                                          <p:val>
                                            <p:strVal val="#ppt_x"/>
                                          </p:val>
                                        </p:tav>
                                        <p:tav tm="100000">
                                          <p:val>
                                            <p:strVal val="#ppt_x"/>
                                          </p:val>
                                        </p:tav>
                                      </p:tavLst>
                                    </p:anim>
                                    <p:anim calcmode="lin" valueType="num">
                                      <p:cBhvr additive="repl">
                                        <p:cTn id="131" dur="1000" fill="hold"/>
                                        <p:tgtEl>
                                          <p:spTgt spid="19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nodeType="clickEffect" fill="hold" presetClass="entr" presetID="42">
                                  <p:stCondLst>
                                    <p:cond delay="0"/>
                                  </p:stCondLst>
                                  <p:childTnLst>
                                    <p:set>
                                      <p:cBhvr>
                                        <p:cTn id="135" dur="1" fill="hold">
                                          <p:stCondLst>
                                            <p:cond delay="0"/>
                                          </p:stCondLst>
                                        </p:cTn>
                                        <p:tgtEl>
                                          <p:spTgt spid="190">
                                            <p:txEl>
                                              <p:pRg st="2" end="2"/>
                                            </p:txEl>
                                          </p:spTgt>
                                        </p:tgtEl>
                                        <p:attrNameLst>
                                          <p:attrName>style.visibility</p:attrName>
                                        </p:attrNameLst>
                                      </p:cBhvr>
                                      <p:to>
                                        <p:strVal val="visible"/>
                                      </p:to>
                                    </p:set>
                                    <p:animEffect filter="fade" transition="in">
                                      <p:cBhvr additive="repl">
                                        <p:cTn id="136" dur="1000"/>
                                        <p:tgtEl>
                                          <p:spTgt spid="190">
                                            <p:txEl>
                                              <p:pRg st="2" end="2"/>
                                            </p:txEl>
                                          </p:spTgt>
                                        </p:tgtEl>
                                      </p:cBhvr>
                                    </p:animEffect>
                                    <p:anim calcmode="lin" valueType="num">
                                      <p:cBhvr additive="repl">
                                        <p:cTn id="137" dur="1000" fill="hold"/>
                                        <p:tgtEl>
                                          <p:spTgt spid="190">
                                            <p:txEl>
                                              <p:pRg st="2" end="2"/>
                                            </p:txEl>
                                          </p:spTgt>
                                        </p:tgtEl>
                                        <p:attrNameLst>
                                          <p:attrName>ppt_x</p:attrName>
                                        </p:attrNameLst>
                                      </p:cBhvr>
                                      <p:tavLst>
                                        <p:tav tm="0">
                                          <p:val>
                                            <p:strVal val="#ppt_x"/>
                                          </p:val>
                                        </p:tav>
                                        <p:tav tm="100000">
                                          <p:val>
                                            <p:strVal val="#ppt_x"/>
                                          </p:val>
                                        </p:tav>
                                      </p:tavLst>
                                    </p:anim>
                                    <p:anim calcmode="lin" valueType="num">
                                      <p:cBhvr additive="repl">
                                        <p:cTn id="138" dur="1000" fill="hold"/>
                                        <p:tgtEl>
                                          <p:spTgt spid="19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91" name="Table 1"/>
          <p:cNvGraphicFramePr/>
          <p:nvPr/>
        </p:nvGraphicFramePr>
        <p:xfrm>
          <a:off x="1021320" y="2515320"/>
          <a:ext cx="10737000" cy="10175040"/>
        </p:xfrm>
        <a:graphic>
          <a:graphicData uri="http://schemas.openxmlformats.org/drawingml/2006/table">
            <a:tbl>
              <a:tblPr/>
              <a:tblGrid>
                <a:gridCol w="3579120"/>
                <a:gridCol w="3579120"/>
                <a:gridCol w="3579120"/>
              </a:tblGrid>
              <a:tr h="2034360">
                <a:tc>
                  <a:txBody>
                    <a:bodyPr lIns="137160" rIns="137160" tIns="137160" bIns="137160" anchor="ctr"/>
                    <a:p>
                      <a:pPr>
                        <a:lnSpc>
                          <a:spcPct val="100000"/>
                        </a:lnSpc>
                      </a:pPr>
                      <a:r>
                        <a:rPr b="0" lang="en-US" sz="2800" spc="-1" strike="noStrike">
                          <a:solidFill>
                            <a:srgbClr val="000000"/>
                          </a:solidFill>
                          <a:latin typeface="Franklin Gothic Demi"/>
                          <a:ea typeface="Archivo"/>
                        </a:rPr>
                        <a:t>         </a:t>
                      </a:r>
                      <a:r>
                        <a:rPr b="0" lang="en-US" sz="2800" spc="-1" strike="noStrike">
                          <a:solidFill>
                            <a:srgbClr val="000000"/>
                          </a:solidFill>
                          <a:latin typeface="Franklin Gothic Demi"/>
                          <a:ea typeface="Archivo"/>
                        </a:rPr>
                        <a:t>The units</a:t>
                      </a:r>
                      <a:endParaRPr b="0" lang="en-US" sz="2800" spc="-1" strike="noStrike">
                        <a:latin typeface="Arial"/>
                      </a:endParaRPr>
                    </a:p>
                  </a:txBody>
                  <a:tcPr marL="137160" marR="137160">
                    <a:lnL w="9360">
                      <a:noFill/>
                    </a:lnL>
                    <a:lnR w="12240">
                      <a:solidFill>
                        <a:srgbClr val="ffffff"/>
                      </a:solidFill>
                    </a:lnR>
                    <a:lnT w="9360">
                      <a:noFill/>
                    </a:lnT>
                    <a:lnB w="12240">
                      <a:noFill/>
                    </a:lnB>
                    <a:noFill/>
                  </a:tcPr>
                </a:tc>
                <a:tc>
                  <a:txBody>
                    <a:bodyPr lIns="137160" rIns="137160" tIns="137160" bIns="137160" anchor="ctr"/>
                    <a:p>
                      <a:pPr>
                        <a:lnSpc>
                          <a:spcPct val="100000"/>
                        </a:lnSpc>
                      </a:pPr>
                      <a:r>
                        <a:rPr b="0" lang="en-US" sz="2800" spc="-1" strike="noStrike">
                          <a:solidFill>
                            <a:srgbClr val="000000"/>
                          </a:solidFill>
                          <a:latin typeface="Franklin Gothic Demi"/>
                          <a:ea typeface="Archivo"/>
                        </a:rPr>
                        <a:t>  </a:t>
                      </a:r>
                      <a:r>
                        <a:rPr b="0" lang="en-US" sz="2800" spc="-1" strike="noStrike">
                          <a:solidFill>
                            <a:srgbClr val="000000"/>
                          </a:solidFill>
                          <a:latin typeface="Franklin Gothic Demi"/>
                          <a:ea typeface="Archivo"/>
                        </a:rPr>
                        <a:t>The mesh network</a:t>
                      </a:r>
                      <a:endParaRPr b="0" lang="en-US" sz="2800" spc="-1" strike="noStrike">
                        <a:latin typeface="Arial"/>
                      </a:endParaRPr>
                    </a:p>
                  </a:txBody>
                  <a:tcPr marL="137160" marR="137160">
                    <a:lnL w="12240">
                      <a:solidFill>
                        <a:srgbClr val="ffffff"/>
                      </a:solidFill>
                    </a:lnL>
                    <a:lnR w="12240">
                      <a:solidFill>
                        <a:srgbClr val="ffffff"/>
                      </a:solidFill>
                    </a:lnR>
                    <a:lnT w="9360">
                      <a:noFill/>
                    </a:lnT>
                    <a:lnB w="12240">
                      <a:noFill/>
                    </a:lnB>
                    <a:noFill/>
                  </a:tcPr>
                </a:tc>
                <a:tc>
                  <a:txBody>
                    <a:bodyPr lIns="137160" rIns="137160" tIns="137160" bIns="137160" anchor="ctr"/>
                    <a:p>
                      <a:pPr>
                        <a:lnSpc>
                          <a:spcPct val="100000"/>
                        </a:lnSpc>
                      </a:pPr>
                      <a:r>
                        <a:rPr b="0" lang="en-US" sz="2800" spc="-1" strike="noStrike">
                          <a:solidFill>
                            <a:srgbClr val="000000"/>
                          </a:solidFill>
                          <a:latin typeface="Franklin Gothic Demi"/>
                          <a:ea typeface="Archivo"/>
                        </a:rPr>
                        <a:t>     </a:t>
                      </a:r>
                      <a:r>
                        <a:rPr b="0" lang="en-US" sz="2800" spc="-1" strike="noStrike">
                          <a:solidFill>
                            <a:srgbClr val="000000"/>
                          </a:solidFill>
                          <a:latin typeface="Franklin Gothic Demi"/>
                          <a:ea typeface="Archivo"/>
                        </a:rPr>
                        <a:t>The simulation</a:t>
                      </a:r>
                      <a:endParaRPr b="0" lang="en-US" sz="2800" spc="-1" strike="noStrike">
                        <a:latin typeface="Arial"/>
                      </a:endParaRPr>
                    </a:p>
                  </a:txBody>
                  <a:tcPr marL="137160" marR="137160">
                    <a:lnL w="12240">
                      <a:solidFill>
                        <a:srgbClr val="ffffff"/>
                      </a:solidFill>
                    </a:lnL>
                    <a:lnR w="9360">
                      <a:noFill/>
                    </a:lnR>
                    <a:lnT w="9360">
                      <a:noFill/>
                    </a:lnT>
                    <a:lnB w="12240">
                      <a:noFill/>
                    </a:lnB>
                    <a:noFill/>
                  </a:tcPr>
                </a:tc>
              </a:tr>
              <a:tr h="2019960">
                <a:tc>
                  <a:tcPr marL="137160" marR="137160">
                    <a:lnL w="9360">
                      <a:noFill/>
                    </a:lnL>
                    <a:lnR w="12240">
                      <a:solidFill>
                        <a:srgbClr val="f1b300"/>
                      </a:solidFill>
                    </a:lnR>
                    <a:lnT w="12240">
                      <a:noFill/>
                    </a:lnT>
                    <a:lnB w="12240">
                      <a:solidFill>
                        <a:srgbClr val="f1b300"/>
                      </a:solidFill>
                    </a:lnB>
                    <a:solidFill>
                      <a:srgbClr val="ffffff"/>
                    </a:solidFill>
                  </a:tcPr>
                </a:tc>
                <a:tc>
                  <a:tcPr marL="137160" marR="137160">
                    <a:lnL w="12240">
                      <a:solidFill>
                        <a:srgbClr val="f1b300"/>
                      </a:solidFill>
                    </a:lnL>
                    <a:lnR w="12240">
                      <a:solidFill>
                        <a:srgbClr val="f1b300"/>
                      </a:solidFill>
                    </a:lnR>
                    <a:lnT w="12240">
                      <a:noFill/>
                    </a:lnT>
                    <a:lnB w="12240">
                      <a:solidFill>
                        <a:srgbClr val="f1b300"/>
                      </a:solidFill>
                    </a:lnB>
                    <a:solidFill>
                      <a:srgbClr val="ffffff"/>
                    </a:solidFill>
                  </a:tcPr>
                </a:tc>
                <a:tc>
                  <a:tcPr marL="137160" marR="137160">
                    <a:lnL w="12240">
                      <a:solidFill>
                        <a:srgbClr val="f1b300"/>
                      </a:solidFill>
                    </a:lnL>
                    <a:lnR w="9360">
                      <a:noFill/>
                    </a:lnR>
                    <a:lnT w="12240">
                      <a:noFill/>
                    </a:lnT>
                    <a:lnB w="12240">
                      <a:solidFill>
                        <a:srgbClr val="f1b300"/>
                      </a:solidFill>
                    </a:lnB>
                    <a:solidFill>
                      <a:srgbClr val="ffffff"/>
                    </a:solidFill>
                  </a:tcPr>
                </a:tc>
              </a:tr>
              <a:tr h="2080440">
                <a:tc>
                  <a:tcPr marL="137160" marR="137160">
                    <a:lnL w="9360">
                      <a:noFill/>
                    </a:lnL>
                    <a:lnR w="12240">
                      <a:solidFill>
                        <a:srgbClr val="f1b300"/>
                      </a:solidFill>
                    </a:lnR>
                    <a:lnT w="12240">
                      <a:solidFill>
                        <a:srgbClr val="f1b300"/>
                      </a:solidFill>
                    </a:lnT>
                    <a:lnB w="12240">
                      <a:solidFill>
                        <a:srgbClr val="f1b300"/>
                      </a:solidFill>
                    </a:lnB>
                    <a:solidFill>
                      <a:srgbClr val="ffffff"/>
                    </a:solidFill>
                  </a:tcPr>
                </a:tc>
                <a:tc>
                  <a:tcPr marL="137160" marR="137160">
                    <a:lnL w="12240">
                      <a:solidFill>
                        <a:srgbClr val="f1b300"/>
                      </a:solidFill>
                    </a:lnL>
                    <a:lnR w="12240">
                      <a:solidFill>
                        <a:srgbClr val="f1b300"/>
                      </a:solidFill>
                    </a:lnR>
                    <a:lnT w="12240">
                      <a:solidFill>
                        <a:srgbClr val="f1b300"/>
                      </a:solidFill>
                    </a:lnT>
                    <a:lnB w="12240">
                      <a:solidFill>
                        <a:srgbClr val="f1b300"/>
                      </a:solidFill>
                    </a:lnB>
                    <a:solidFill>
                      <a:srgbClr val="ffffff"/>
                    </a:solidFill>
                  </a:tcPr>
                </a:tc>
                <a:tc>
                  <a:tcPr marL="137160" marR="137160">
                    <a:lnL w="12240">
                      <a:solidFill>
                        <a:srgbClr val="f1b300"/>
                      </a:solidFill>
                    </a:lnL>
                    <a:lnR w="9360">
                      <a:noFill/>
                    </a:lnR>
                    <a:lnT w="12240">
                      <a:solidFill>
                        <a:srgbClr val="f1b300"/>
                      </a:solidFill>
                    </a:lnT>
                    <a:lnB w="12240">
                      <a:solidFill>
                        <a:srgbClr val="f1b300"/>
                      </a:solidFill>
                    </a:lnB>
                    <a:solidFill>
                      <a:srgbClr val="ffffff"/>
                    </a:solidFill>
                  </a:tcPr>
                </a:tc>
              </a:tr>
              <a:tr h="2019960">
                <a:tc>
                  <a:tcPr marL="137160" marR="137160">
                    <a:lnL w="9360">
                      <a:noFill/>
                    </a:lnL>
                    <a:lnR w="12240">
                      <a:solidFill>
                        <a:srgbClr val="f1b300"/>
                      </a:solidFill>
                    </a:lnR>
                    <a:lnT w="12240">
                      <a:solidFill>
                        <a:srgbClr val="f1b300"/>
                      </a:solidFill>
                    </a:lnT>
                    <a:lnB w="12240">
                      <a:solidFill>
                        <a:srgbClr val="f1b300"/>
                      </a:solidFill>
                    </a:lnB>
                    <a:solidFill>
                      <a:srgbClr val="ffffff"/>
                    </a:solidFill>
                  </a:tcPr>
                </a:tc>
                <a:tc>
                  <a:tcPr marL="137160" marR="137160">
                    <a:lnL w="12240">
                      <a:solidFill>
                        <a:srgbClr val="f1b300"/>
                      </a:solidFill>
                    </a:lnL>
                    <a:lnR w="12240">
                      <a:solidFill>
                        <a:srgbClr val="f1b300"/>
                      </a:solidFill>
                    </a:lnR>
                    <a:lnT w="12240">
                      <a:solidFill>
                        <a:srgbClr val="f1b300"/>
                      </a:solidFill>
                    </a:lnT>
                    <a:lnB w="12240">
                      <a:solidFill>
                        <a:srgbClr val="f1b300"/>
                      </a:solidFill>
                    </a:lnB>
                    <a:solidFill>
                      <a:srgbClr val="ffffff"/>
                    </a:solidFill>
                  </a:tcPr>
                </a:tc>
                <a:tc>
                  <a:tcPr marL="137160" marR="137160">
                    <a:lnL w="12240">
                      <a:solidFill>
                        <a:srgbClr val="f1b300"/>
                      </a:solidFill>
                    </a:lnL>
                    <a:lnR w="9360">
                      <a:noFill/>
                    </a:lnR>
                    <a:lnT w="12240">
                      <a:solidFill>
                        <a:srgbClr val="f1b300"/>
                      </a:solidFill>
                    </a:lnT>
                    <a:lnB w="12240">
                      <a:solidFill>
                        <a:srgbClr val="f1b300"/>
                      </a:solidFill>
                    </a:lnB>
                    <a:solidFill>
                      <a:srgbClr val="ffffff"/>
                    </a:solidFill>
                  </a:tcPr>
                </a:tc>
              </a:tr>
              <a:tr h="2020320">
                <a:tc>
                  <a:tcPr marL="137160" marR="137160">
                    <a:lnL w="9360">
                      <a:noFill/>
                    </a:lnL>
                    <a:lnR w="12240">
                      <a:solidFill>
                        <a:srgbClr val="f1b300"/>
                      </a:solidFill>
                    </a:lnR>
                    <a:lnT w="12240">
                      <a:solidFill>
                        <a:srgbClr val="f1b300"/>
                      </a:solidFill>
                    </a:lnT>
                    <a:lnB w="9360">
                      <a:noFill/>
                    </a:lnB>
                    <a:solidFill>
                      <a:srgbClr val="ffffff"/>
                    </a:solidFill>
                  </a:tcPr>
                </a:tc>
                <a:tc>
                  <a:tcPr marL="137160" marR="137160">
                    <a:lnL w="12240">
                      <a:solidFill>
                        <a:srgbClr val="f1b300"/>
                      </a:solidFill>
                    </a:lnL>
                    <a:lnR w="12240">
                      <a:solidFill>
                        <a:srgbClr val="f1b300"/>
                      </a:solidFill>
                    </a:lnR>
                    <a:lnT w="12240">
                      <a:solidFill>
                        <a:srgbClr val="f1b300"/>
                      </a:solidFill>
                    </a:lnT>
                    <a:lnB w="9360">
                      <a:no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Expandable for future projects</a:t>
                      </a:r>
                      <a:endParaRPr b="0" lang="en-US" sz="2800" spc="-1" strike="noStrike">
                        <a:latin typeface="Arial"/>
                      </a:endParaRPr>
                    </a:p>
                  </a:txBody>
                  <a:tcPr marL="137160" marR="137160">
                    <a:lnL w="12240">
                      <a:solidFill>
                        <a:srgbClr val="f1b300"/>
                      </a:solidFill>
                    </a:lnL>
                    <a:lnR w="9360">
                      <a:noFill/>
                    </a:lnR>
                    <a:lnT w="12240">
                      <a:solidFill>
                        <a:srgbClr val="f1b300"/>
                      </a:solidFill>
                    </a:lnT>
                    <a:lnB w="9360">
                      <a:noFill/>
                    </a:lnB>
                    <a:solidFill>
                      <a:srgbClr val="ffffff"/>
                    </a:solidFill>
                  </a:tcPr>
                </a:tc>
              </a:tr>
            </a:tbl>
          </a:graphicData>
        </a:graphic>
      </p:graphicFrame>
      <p:sp>
        <p:nvSpPr>
          <p:cNvPr id="192" name="TextShape 2"/>
          <p:cNvSpPr txBox="1"/>
          <p:nvPr/>
        </p:nvSpPr>
        <p:spPr>
          <a:xfrm>
            <a:off x="3022200" y="1306800"/>
            <a:ext cx="6758280" cy="1125720"/>
          </a:xfrm>
          <a:prstGeom prst="rect">
            <a:avLst/>
          </a:prstGeom>
          <a:noFill/>
          <a:ln>
            <a:noFill/>
          </a:ln>
        </p:spPr>
        <p:txBody>
          <a:bodyPr lIns="0" rIns="0" tIns="0" bIns="0"/>
          <a:p>
            <a:pPr>
              <a:lnSpc>
                <a:spcPts val="9499"/>
              </a:lnSpc>
            </a:pPr>
            <a:r>
              <a:rPr b="1" lang="ru-RU" sz="7200" spc="-1" strike="noStrike" cap="all">
                <a:solidFill>
                  <a:srgbClr val="000000"/>
                </a:solidFill>
                <a:latin typeface="Franklin Gothic Demi"/>
                <a:ea typeface="Franklin Gothic Demi"/>
              </a:rPr>
              <a:t>Requirements</a:t>
            </a:r>
            <a:endParaRPr b="0" lang="ru-RU" sz="7200" spc="-1" strike="noStrike">
              <a:solidFill>
                <a:srgbClr val="000000"/>
              </a:solidFill>
              <a:latin typeface="Calibri"/>
            </a:endParaRPr>
          </a:p>
        </p:txBody>
      </p:sp>
      <p:graphicFrame>
        <p:nvGraphicFramePr>
          <p:cNvPr id="193" name="Table 3"/>
          <p:cNvGraphicFramePr/>
          <p:nvPr/>
        </p:nvGraphicFramePr>
        <p:xfrm>
          <a:off x="12192840" y="2515320"/>
          <a:ext cx="11171160" cy="10562760"/>
        </p:xfrm>
        <a:graphic>
          <a:graphicData uri="http://schemas.openxmlformats.org/drawingml/2006/table">
            <a:tbl>
              <a:tblPr/>
              <a:tblGrid>
                <a:gridCol w="3723840"/>
                <a:gridCol w="3723840"/>
                <a:gridCol w="3723840"/>
              </a:tblGrid>
              <a:tr h="2655000">
                <a:tc>
                  <a:txBody>
                    <a:bodyPr lIns="137160" rIns="137160" tIns="137160" bIns="137160" anchor="ctr"/>
                    <a:p>
                      <a:pPr>
                        <a:lnSpc>
                          <a:spcPct val="100000"/>
                        </a:lnSpc>
                      </a:pPr>
                      <a:r>
                        <a:rPr b="0" lang="en-US" sz="2800" spc="-1" strike="noStrike">
                          <a:solidFill>
                            <a:srgbClr val="ffffff"/>
                          </a:solidFill>
                          <a:latin typeface="Franklin Gothic Demi"/>
                          <a:ea typeface="Archivo"/>
                        </a:rPr>
                        <a:t>          </a:t>
                      </a:r>
                      <a:r>
                        <a:rPr b="0" lang="en-US" sz="2800" spc="-1" strike="noStrike">
                          <a:solidFill>
                            <a:srgbClr val="ffffff"/>
                          </a:solidFill>
                          <a:latin typeface="Franklin Gothic Demi"/>
                          <a:ea typeface="Archivo"/>
                        </a:rPr>
                        <a:t>The units</a:t>
                      </a:r>
                      <a:endParaRPr b="0" lang="en-US" sz="2800" spc="-1" strike="noStrike">
                        <a:latin typeface="Arial"/>
                      </a:endParaRPr>
                    </a:p>
                  </a:txBody>
                  <a:tcPr marL="137160" marR="137160">
                    <a:lnL w="9360">
                      <a:noFill/>
                    </a:lnL>
                    <a:lnR w="12240">
                      <a:solidFill>
                        <a:srgbClr val="808080"/>
                      </a:solidFill>
                    </a:lnR>
                    <a:lnT w="9360">
                      <a:noFill/>
                    </a:lnT>
                    <a:lnB w="12240">
                      <a:solidFill>
                        <a:srgbClr val="000000"/>
                      </a:solidFill>
                    </a:lnB>
                    <a:solidFill>
                      <a:srgbClr val="000000"/>
                    </a:solidFill>
                  </a:tcPr>
                </a:tc>
                <a:tc>
                  <a:txBody>
                    <a:bodyPr lIns="137160" rIns="137160" tIns="137160" bIns="137160" anchor="ctr"/>
                    <a:p>
                      <a:pPr>
                        <a:lnSpc>
                          <a:spcPct val="100000"/>
                        </a:lnSpc>
                      </a:pPr>
                      <a:r>
                        <a:rPr b="0" lang="en-US" sz="2800" spc="-1" strike="noStrike">
                          <a:solidFill>
                            <a:srgbClr val="ffffff"/>
                          </a:solidFill>
                          <a:latin typeface="Franklin Gothic Demi"/>
                          <a:ea typeface="Archivo"/>
                        </a:rPr>
                        <a:t>   </a:t>
                      </a:r>
                      <a:r>
                        <a:rPr b="0" lang="en-US" sz="2800" spc="-1" strike="noStrike">
                          <a:solidFill>
                            <a:srgbClr val="ffffff"/>
                          </a:solidFill>
                          <a:latin typeface="Franklin Gothic Demi"/>
                          <a:ea typeface="Archivo"/>
                        </a:rPr>
                        <a:t>The mesh network</a:t>
                      </a:r>
                      <a:endParaRPr b="0" lang="en-US" sz="2800" spc="-1" strike="noStrike">
                        <a:latin typeface="Arial"/>
                      </a:endParaRPr>
                    </a:p>
                  </a:txBody>
                  <a:tcPr marL="137160" marR="137160">
                    <a:lnL w="12240">
                      <a:solidFill>
                        <a:srgbClr val="808080"/>
                      </a:solidFill>
                    </a:lnL>
                    <a:lnR w="12240">
                      <a:solidFill>
                        <a:srgbClr val="808080"/>
                      </a:solidFill>
                    </a:lnR>
                    <a:lnT w="9360">
                      <a:noFill/>
                    </a:lnT>
                    <a:lnB w="12240">
                      <a:solidFill>
                        <a:srgbClr val="000000"/>
                      </a:solidFill>
                    </a:lnB>
                    <a:solidFill>
                      <a:srgbClr val="000000"/>
                    </a:solidFill>
                  </a:tcPr>
                </a:tc>
                <a:tc>
                  <a:txBody>
                    <a:bodyPr lIns="137160" rIns="137160" tIns="137160" bIns="137160" anchor="ctr"/>
                    <a:p>
                      <a:pPr>
                        <a:lnSpc>
                          <a:spcPct val="100000"/>
                        </a:lnSpc>
                      </a:pPr>
                      <a:r>
                        <a:rPr b="0" lang="en-US" sz="2800" spc="-1" strike="noStrike">
                          <a:solidFill>
                            <a:srgbClr val="ffffff"/>
                          </a:solidFill>
                          <a:latin typeface="Franklin Gothic Demi"/>
                          <a:ea typeface="Archivo"/>
                        </a:rPr>
                        <a:t>      </a:t>
                      </a:r>
                      <a:r>
                        <a:rPr b="0" lang="en-US" sz="2800" spc="-1" strike="noStrike">
                          <a:solidFill>
                            <a:srgbClr val="ffffff"/>
                          </a:solidFill>
                          <a:latin typeface="Franklin Gothic Demi"/>
                          <a:ea typeface="Archivo"/>
                        </a:rPr>
                        <a:t>The simulation</a:t>
                      </a:r>
                      <a:endParaRPr b="0" lang="en-US" sz="2800" spc="-1" strike="noStrike">
                        <a:latin typeface="Arial"/>
                      </a:endParaRPr>
                    </a:p>
                  </a:txBody>
                  <a:tcPr marL="137160" marR="137160">
                    <a:lnL w="12240">
                      <a:solidFill>
                        <a:srgbClr val="808080"/>
                      </a:solidFill>
                    </a:lnL>
                    <a:lnR w="9360">
                      <a:noFill/>
                    </a:lnR>
                    <a:lnT w="9360">
                      <a:noFill/>
                    </a:lnT>
                    <a:lnB w="12240">
                      <a:solidFill>
                        <a:srgbClr val="000000"/>
                      </a:solidFill>
                    </a:lnB>
                    <a:solidFill>
                      <a:srgbClr val="000000"/>
                    </a:solidFill>
                  </a:tcPr>
                </a:tc>
              </a:tr>
              <a:tr h="2635920">
                <a:tc>
                  <a:tcPr marL="137160" marR="137160">
                    <a:lnL w="9360">
                      <a:noFill/>
                    </a:lnL>
                    <a:lnR w="12240">
                      <a:solidFill>
                        <a:srgbClr val="808080"/>
                      </a:solidFill>
                    </a:lnR>
                    <a:lnT w="12240">
                      <a:solidFill>
                        <a:srgbClr val="000000"/>
                      </a:solidFill>
                    </a:lnT>
                    <a:lnB w="12240">
                      <a:solidFill>
                        <a:srgbClr val="808080"/>
                      </a:solid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Units can choose a master and slave dynamically to save on battery</a:t>
                      </a:r>
                      <a:endParaRPr b="0" lang="en-US" sz="2800" spc="-1" strike="noStrike">
                        <a:latin typeface="Arial"/>
                      </a:endParaRPr>
                    </a:p>
                  </a:txBody>
                  <a:tcPr marL="137160" marR="137160">
                    <a:lnL w="12240">
                      <a:solidFill>
                        <a:srgbClr val="808080"/>
                      </a:solidFill>
                    </a:lnL>
                    <a:lnR w="12240">
                      <a:solidFill>
                        <a:srgbClr val="808080"/>
                      </a:solidFill>
                    </a:lnR>
                    <a:lnT w="12240">
                      <a:solidFill>
                        <a:srgbClr val="000000"/>
                      </a:solidFill>
                    </a:lnT>
                    <a:lnB w="12240">
                      <a:solidFill>
                        <a:srgbClr val="808080"/>
                      </a:solid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Graphical representation of system </a:t>
                      </a:r>
                      <a:endParaRPr b="0" lang="en-US" sz="2800" spc="-1" strike="noStrike">
                        <a:latin typeface="Arial"/>
                      </a:endParaRPr>
                    </a:p>
                  </a:txBody>
                  <a:tcPr marL="137160" marR="137160">
                    <a:lnL w="12240">
                      <a:solidFill>
                        <a:srgbClr val="808080"/>
                      </a:solidFill>
                    </a:lnL>
                    <a:lnR w="9360">
                      <a:noFill/>
                    </a:lnR>
                    <a:lnT w="12240">
                      <a:solidFill>
                        <a:srgbClr val="000000"/>
                      </a:solidFill>
                    </a:lnT>
                    <a:lnB w="12240">
                      <a:solidFill>
                        <a:srgbClr val="808080"/>
                      </a:solidFill>
                    </a:lnB>
                    <a:solidFill>
                      <a:srgbClr val="ffffff"/>
                    </a:solidFill>
                  </a:tcPr>
                </a:tc>
              </a:tr>
              <a:tr h="2635920">
                <a:tc>
                  <a:txBody>
                    <a:bodyPr lIns="137160" rIns="137160" tIns="137160" bIns="137160" anchor="ctr"/>
                    <a:p>
                      <a:pPr>
                        <a:lnSpc>
                          <a:spcPct val="100000"/>
                        </a:lnSpc>
                      </a:pPr>
                      <a:r>
                        <a:rPr b="1" lang="en-US" sz="2800" spc="-1" strike="noStrike">
                          <a:solidFill>
                            <a:srgbClr val="000000"/>
                          </a:solidFill>
                          <a:latin typeface="Franklin Gothic Book Regular"/>
                          <a:ea typeface="Archivo"/>
                        </a:rPr>
                        <a:t>lasts at least a year via battery power</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txBody>
                  <a:tcPr marL="137160" marR="137160">
                    <a:lnL w="9360">
                      <a:noFill/>
                    </a:lnL>
                    <a:lnR w="12240">
                      <a:solidFill>
                        <a:srgbClr val="808080"/>
                      </a:solidFill>
                    </a:lnR>
                    <a:lnT w="12240">
                      <a:solidFill>
                        <a:srgbClr val="808080"/>
                      </a:solidFill>
                    </a:lnT>
                    <a:lnB w="12240">
                      <a:solidFill>
                        <a:srgbClr val="808080"/>
                      </a:solid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Encryption of data</a:t>
                      </a:r>
                      <a:endParaRPr b="0" lang="en-US" sz="2800" spc="-1" strike="noStrike">
                        <a:latin typeface="Arial"/>
                      </a:endParaRPr>
                    </a:p>
                  </a:txBody>
                  <a:tcPr marL="137160" marR="137160">
                    <a:lnL w="12240">
                      <a:solidFill>
                        <a:srgbClr val="808080"/>
                      </a:solidFill>
                    </a:lnL>
                    <a:lnR w="12240">
                      <a:solidFill>
                        <a:srgbClr val="808080"/>
                      </a:solidFill>
                    </a:lnR>
                    <a:lnT w="12240">
                      <a:solidFill>
                        <a:srgbClr val="808080"/>
                      </a:solidFill>
                    </a:lnT>
                    <a:lnB w="12240">
                      <a:solidFill>
                        <a:srgbClr val="808080"/>
                      </a:solid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Companion app for phone/tablet</a:t>
                      </a:r>
                      <a:endParaRPr b="0" lang="en-US" sz="2800" spc="-1" strike="noStrike">
                        <a:latin typeface="Arial"/>
                      </a:endParaRPr>
                    </a:p>
                  </a:txBody>
                  <a:tcPr marL="137160" marR="137160">
                    <a:lnL w="12240">
                      <a:solidFill>
                        <a:srgbClr val="808080"/>
                      </a:solidFill>
                    </a:lnL>
                    <a:lnR w="9360">
                      <a:noFill/>
                    </a:lnR>
                    <a:lnT w="12240">
                      <a:solidFill>
                        <a:srgbClr val="808080"/>
                      </a:solidFill>
                    </a:lnT>
                    <a:lnB w="12240">
                      <a:solidFill>
                        <a:srgbClr val="808080"/>
                      </a:solidFill>
                    </a:lnB>
                    <a:solidFill>
                      <a:srgbClr val="ffffff"/>
                    </a:solidFill>
                  </a:tcPr>
                </a:tc>
              </a:tr>
              <a:tr h="2635920">
                <a:tc>
                  <a:txBody>
                    <a:bodyPr lIns="137160" rIns="137160" tIns="137160" bIns="137160" anchor="ctr"/>
                    <a:p>
                      <a:pPr>
                        <a:lnSpc>
                          <a:spcPct val="100000"/>
                        </a:lnSpc>
                      </a:pPr>
                      <a:r>
                        <a:rPr b="1" lang="en-US" sz="2800" spc="-1" strike="noStrike">
                          <a:solidFill>
                            <a:srgbClr val="000000"/>
                          </a:solidFill>
                          <a:latin typeface="Franklin Gothic Book Regular"/>
                          <a:ea typeface="Archivo"/>
                        </a:rPr>
                        <a:t>Security camera-like appearance for theft/tamper prevention</a:t>
                      </a:r>
                      <a:endParaRPr b="0" lang="en-US" sz="2800" spc="-1" strike="noStrike">
                        <a:latin typeface="Arial"/>
                      </a:endParaRPr>
                    </a:p>
                  </a:txBody>
                  <a:tcPr marL="137160" marR="137160">
                    <a:lnL w="9360">
                      <a:noFill/>
                    </a:lnL>
                    <a:lnR w="12240">
                      <a:solidFill>
                        <a:srgbClr val="808080"/>
                      </a:solidFill>
                    </a:lnR>
                    <a:lnT w="12240">
                      <a:solidFill>
                        <a:srgbClr val="808080"/>
                      </a:solidFill>
                    </a:lnT>
                    <a:lnB w="9360">
                      <a:noFill/>
                    </a:lnB>
                    <a:solidFill>
                      <a:srgbClr val="ffffff"/>
                    </a:solidFill>
                  </a:tcPr>
                </a:tc>
                <a:tc>
                  <a:tcPr marL="137160" marR="137160">
                    <a:lnL w="12240">
                      <a:solidFill>
                        <a:srgbClr val="808080"/>
                      </a:solidFill>
                    </a:lnL>
                    <a:lnR w="12240">
                      <a:solidFill>
                        <a:srgbClr val="808080"/>
                      </a:solidFill>
                    </a:lnR>
                    <a:lnT w="12240">
                      <a:solidFill>
                        <a:srgbClr val="808080"/>
                      </a:solidFill>
                    </a:lnT>
                    <a:lnB w="9360">
                      <a:noFill/>
                    </a:lnB>
                    <a:solidFill>
                      <a:srgbClr val="ffffff"/>
                    </a:solidFill>
                  </a:tcPr>
                </a:tc>
                <a:tc>
                  <a:txBody>
                    <a:bodyPr lIns="137160" rIns="137160" tIns="137160" bIns="137160" anchor="ctr"/>
                    <a:p>
                      <a:pPr>
                        <a:lnSpc>
                          <a:spcPct val="100000"/>
                        </a:lnSpc>
                      </a:pPr>
                      <a:r>
                        <a:rPr b="1" lang="en-US" sz="2800" spc="-1" strike="noStrike">
                          <a:solidFill>
                            <a:srgbClr val="000000"/>
                          </a:solidFill>
                          <a:latin typeface="Franklin Gothic Book Regular"/>
                          <a:ea typeface="Archivo"/>
                        </a:rPr>
                        <a:t>Data collection</a:t>
                      </a:r>
                      <a:endParaRPr b="0" lang="en-US" sz="2800" spc="-1" strike="noStrike">
                        <a:latin typeface="Arial"/>
                      </a:endParaRPr>
                    </a:p>
                  </a:txBody>
                  <a:tcPr marL="137160" marR="137160">
                    <a:lnL w="12240">
                      <a:solidFill>
                        <a:srgbClr val="808080"/>
                      </a:solidFill>
                    </a:lnL>
                    <a:lnR w="9360">
                      <a:noFill/>
                    </a:lnR>
                    <a:lnT w="12240">
                      <a:solidFill>
                        <a:srgbClr val="808080"/>
                      </a:solidFill>
                    </a:lnT>
                    <a:lnB w="9360">
                      <a:noFill/>
                    </a:lnB>
                    <a:solidFill>
                      <a:srgbClr val="ffffff"/>
                    </a:solidFill>
                  </a:tcPr>
                </a:tc>
              </a:tr>
            </a:tbl>
          </a:graphicData>
        </a:graphic>
      </p:graphicFrame>
      <p:sp>
        <p:nvSpPr>
          <p:cNvPr id="194" name="CustomShape 4"/>
          <p:cNvSpPr/>
          <p:nvPr/>
        </p:nvSpPr>
        <p:spPr>
          <a:xfrm>
            <a:off x="25162920" y="9415080"/>
            <a:ext cx="190440" cy="707400"/>
          </a:xfrm>
          <a:prstGeom prst="rect">
            <a:avLst/>
          </a:prstGeom>
          <a:noFill/>
          <a:ln>
            <a:noFill/>
          </a:ln>
        </p:spPr>
        <p:style>
          <a:lnRef idx="0"/>
          <a:fillRef idx="0"/>
          <a:effectRef idx="0"/>
          <a:fontRef idx="minor"/>
        </p:style>
      </p:sp>
      <p:sp>
        <p:nvSpPr>
          <p:cNvPr id="195" name="CustomShape 5"/>
          <p:cNvSpPr/>
          <p:nvPr/>
        </p:nvSpPr>
        <p:spPr>
          <a:xfrm>
            <a:off x="13345920" y="1306800"/>
            <a:ext cx="8865360" cy="2412000"/>
          </a:xfrm>
          <a:prstGeom prst="rect">
            <a:avLst/>
          </a:prstGeom>
          <a:noFill/>
          <a:ln>
            <a:noFill/>
          </a:ln>
        </p:spPr>
        <p:style>
          <a:lnRef idx="0"/>
          <a:fillRef idx="0"/>
          <a:effectRef idx="0"/>
          <a:fontRef idx="minor"/>
        </p:style>
        <p:txBody>
          <a:bodyPr lIns="0" rIns="0" tIns="0" bIns="0"/>
          <a:p>
            <a:pPr>
              <a:lnSpc>
                <a:spcPts val="9499"/>
              </a:lnSpc>
            </a:pPr>
            <a:r>
              <a:rPr b="1" lang="en-US" sz="7200" spc="-1" strike="noStrike" cap="all">
                <a:solidFill>
                  <a:srgbClr val="000000"/>
                </a:solidFill>
                <a:latin typeface="Franklin Gothic Demi"/>
                <a:ea typeface="Franklin Gothic Demi"/>
              </a:rPr>
              <a:t>Optional features</a:t>
            </a:r>
            <a:endParaRPr b="0" lang="en-US" sz="7200" spc="-1" strike="noStrike">
              <a:latin typeface="Arial"/>
            </a:endParaRPr>
          </a:p>
        </p:txBody>
      </p:sp>
      <p:sp>
        <p:nvSpPr>
          <p:cNvPr id="196" name="CustomShape 6"/>
          <p:cNvSpPr/>
          <p:nvPr/>
        </p:nvSpPr>
        <p:spPr>
          <a:xfrm>
            <a:off x="1220040" y="4953960"/>
            <a:ext cx="3200040" cy="17960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Enclosure no larger than 4” X 4” X 4”</a:t>
            </a:r>
            <a:endParaRPr b="0" lang="en-US" sz="2800" spc="-1" strike="noStrike">
              <a:latin typeface="Arial"/>
            </a:endParaRPr>
          </a:p>
          <a:p>
            <a:pPr>
              <a:lnSpc>
                <a:spcPct val="100000"/>
              </a:lnSpc>
            </a:pPr>
            <a:endParaRPr b="0" lang="en-US" sz="2800" spc="-1" strike="noStrike">
              <a:latin typeface="Arial"/>
            </a:endParaRPr>
          </a:p>
        </p:txBody>
      </p:sp>
      <p:sp>
        <p:nvSpPr>
          <p:cNvPr id="197" name="CustomShape 7"/>
          <p:cNvSpPr/>
          <p:nvPr/>
        </p:nvSpPr>
        <p:spPr>
          <a:xfrm>
            <a:off x="1220040" y="6706440"/>
            <a:ext cx="3352320" cy="22226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Sensors to detect presence of vehicles in stall</a:t>
            </a:r>
            <a:endParaRPr b="0" lang="en-US" sz="2800" spc="-1" strike="noStrike">
              <a:latin typeface="Arial"/>
            </a:endParaRPr>
          </a:p>
          <a:p>
            <a:pPr>
              <a:lnSpc>
                <a:spcPct val="100000"/>
              </a:lnSpc>
            </a:pPr>
            <a:endParaRPr b="0" lang="en-US" sz="2800" spc="-1" strike="noStrike">
              <a:latin typeface="Arial"/>
            </a:endParaRPr>
          </a:p>
        </p:txBody>
      </p:sp>
      <p:sp>
        <p:nvSpPr>
          <p:cNvPr id="198" name="CustomShape 8"/>
          <p:cNvSpPr/>
          <p:nvPr/>
        </p:nvSpPr>
        <p:spPr>
          <a:xfrm>
            <a:off x="1143720" y="9005400"/>
            <a:ext cx="3352320" cy="17960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LED to indicate stall status to commuters</a:t>
            </a:r>
            <a:endParaRPr b="0" lang="en-US" sz="2800" spc="-1" strike="noStrike">
              <a:latin typeface="Arial"/>
            </a:endParaRPr>
          </a:p>
          <a:p>
            <a:pPr>
              <a:lnSpc>
                <a:spcPct val="100000"/>
              </a:lnSpc>
            </a:pPr>
            <a:endParaRPr b="0" lang="en-US" sz="2800" spc="-1" strike="noStrike">
              <a:latin typeface="Arial"/>
            </a:endParaRPr>
          </a:p>
        </p:txBody>
      </p:sp>
      <p:sp>
        <p:nvSpPr>
          <p:cNvPr id="199" name="CustomShape 9"/>
          <p:cNvSpPr/>
          <p:nvPr/>
        </p:nvSpPr>
        <p:spPr>
          <a:xfrm>
            <a:off x="4801320" y="4953960"/>
            <a:ext cx="3200040" cy="22226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Units relay messages to gateway at the den</a:t>
            </a:r>
            <a:endParaRPr b="0" lang="en-US" sz="2800" spc="-1" strike="noStrike">
              <a:latin typeface="Arial"/>
            </a:endParaRPr>
          </a:p>
          <a:p>
            <a:pPr>
              <a:lnSpc>
                <a:spcPct val="100000"/>
              </a:lnSpc>
            </a:pPr>
            <a:endParaRPr b="0" lang="en-US" sz="2800" spc="-1" strike="noStrike">
              <a:latin typeface="Arial"/>
            </a:endParaRPr>
          </a:p>
        </p:txBody>
      </p:sp>
      <p:sp>
        <p:nvSpPr>
          <p:cNvPr id="200" name="CustomShape 10"/>
          <p:cNvSpPr/>
          <p:nvPr/>
        </p:nvSpPr>
        <p:spPr>
          <a:xfrm>
            <a:off x="4801320" y="6769800"/>
            <a:ext cx="3200040" cy="22226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Data maintains integrity and authentication</a:t>
            </a:r>
            <a:endParaRPr b="0" lang="en-US" sz="2800" spc="-1" strike="noStrike">
              <a:latin typeface="Arial"/>
            </a:endParaRPr>
          </a:p>
          <a:p>
            <a:pPr>
              <a:lnSpc>
                <a:spcPct val="100000"/>
              </a:lnSpc>
            </a:pPr>
            <a:endParaRPr b="0" lang="en-US" sz="2800" spc="-1" strike="noStrike">
              <a:latin typeface="Arial"/>
            </a:endParaRPr>
          </a:p>
        </p:txBody>
      </p:sp>
      <p:sp>
        <p:nvSpPr>
          <p:cNvPr id="201" name="CustomShape 11"/>
          <p:cNvSpPr/>
          <p:nvPr/>
        </p:nvSpPr>
        <p:spPr>
          <a:xfrm>
            <a:off x="4801320" y="9005400"/>
            <a:ext cx="3200040" cy="137016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Units are provisioned</a:t>
            </a:r>
            <a:endParaRPr b="0" lang="en-US" sz="2800" spc="-1" strike="noStrike">
              <a:latin typeface="Arial"/>
            </a:endParaRPr>
          </a:p>
          <a:p>
            <a:pPr>
              <a:lnSpc>
                <a:spcPct val="100000"/>
              </a:lnSpc>
            </a:pPr>
            <a:endParaRPr b="0" lang="en-US" sz="2800" spc="-1" strike="noStrike">
              <a:latin typeface="Arial"/>
            </a:endParaRPr>
          </a:p>
        </p:txBody>
      </p:sp>
      <p:sp>
        <p:nvSpPr>
          <p:cNvPr id="202" name="CustomShape 12"/>
          <p:cNvSpPr/>
          <p:nvPr/>
        </p:nvSpPr>
        <p:spPr>
          <a:xfrm>
            <a:off x="4801320" y="10744920"/>
            <a:ext cx="3200040" cy="30758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Units synchronized and can communicate for message routing</a:t>
            </a:r>
            <a:endParaRPr b="0" lang="en-US" sz="2800" spc="-1" strike="noStrike">
              <a:latin typeface="Arial"/>
            </a:endParaRPr>
          </a:p>
          <a:p>
            <a:pPr>
              <a:lnSpc>
                <a:spcPct val="100000"/>
              </a:lnSpc>
            </a:pPr>
            <a:endParaRPr b="0" lang="en-US" sz="2800" spc="-1" strike="noStrike">
              <a:latin typeface="Arial"/>
            </a:endParaRPr>
          </a:p>
        </p:txBody>
      </p:sp>
      <p:sp>
        <p:nvSpPr>
          <p:cNvPr id="203" name="CustomShape 13"/>
          <p:cNvSpPr/>
          <p:nvPr/>
        </p:nvSpPr>
        <p:spPr>
          <a:xfrm>
            <a:off x="8382960" y="4953960"/>
            <a:ext cx="3200040" cy="22226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representation of a full garage deployment</a:t>
            </a:r>
            <a:endParaRPr b="0" lang="en-US" sz="2800" spc="-1" strike="noStrike">
              <a:latin typeface="Arial"/>
            </a:endParaRPr>
          </a:p>
          <a:p>
            <a:pPr>
              <a:lnSpc>
                <a:spcPct val="100000"/>
              </a:lnSpc>
            </a:pPr>
            <a:endParaRPr b="0" lang="en-US" sz="2800" spc="-1" strike="noStrike">
              <a:latin typeface="Arial"/>
            </a:endParaRPr>
          </a:p>
        </p:txBody>
      </p:sp>
      <p:sp>
        <p:nvSpPr>
          <p:cNvPr id="204" name="CustomShape 14"/>
          <p:cNvSpPr/>
          <p:nvPr/>
        </p:nvSpPr>
        <p:spPr>
          <a:xfrm>
            <a:off x="8382960" y="6948000"/>
            <a:ext cx="3047760" cy="17960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Real time updates of stall status</a:t>
            </a:r>
            <a:endParaRPr b="0" lang="en-US" sz="2800" spc="-1" strike="noStrike">
              <a:latin typeface="Arial"/>
            </a:endParaRPr>
          </a:p>
          <a:p>
            <a:pPr>
              <a:lnSpc>
                <a:spcPct val="100000"/>
              </a:lnSpc>
            </a:pPr>
            <a:endParaRPr b="0" lang="en-US" sz="2800" spc="-1" strike="noStrike">
              <a:latin typeface="Arial"/>
            </a:endParaRPr>
          </a:p>
        </p:txBody>
      </p:sp>
      <p:sp>
        <p:nvSpPr>
          <p:cNvPr id="205" name="CustomShape 15"/>
          <p:cNvSpPr/>
          <p:nvPr/>
        </p:nvSpPr>
        <p:spPr>
          <a:xfrm>
            <a:off x="8382960" y="8984880"/>
            <a:ext cx="3200040" cy="17960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Populated with accurate test data</a:t>
            </a:r>
            <a:endParaRPr b="0" lang="en-US" sz="2800" spc="-1" strike="noStrike">
              <a:latin typeface="Arial"/>
            </a:endParaRPr>
          </a:p>
          <a:p>
            <a:pPr>
              <a:lnSpc>
                <a:spcPct val="100000"/>
              </a:lnSpc>
            </a:pPr>
            <a:endParaRPr b="0" lang="en-US" sz="2800" spc="-1" strike="noStrike">
              <a:latin typeface="Arial"/>
            </a:endParaRPr>
          </a:p>
        </p:txBody>
      </p:sp>
      <p:sp>
        <p:nvSpPr>
          <p:cNvPr id="206" name="CustomShape 16"/>
          <p:cNvSpPr/>
          <p:nvPr/>
        </p:nvSpPr>
        <p:spPr>
          <a:xfrm>
            <a:off x="12345120" y="5646240"/>
            <a:ext cx="3428640" cy="179676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Franklin Gothic Book Regular"/>
                <a:ea typeface="Archivo"/>
              </a:rPr>
              <a:t>Redundancies of sensors for better accuracy</a:t>
            </a:r>
            <a:endParaRPr b="0" lang="en-US" sz="2800" spc="-1" strike="noStrike">
              <a:latin typeface="Arial"/>
            </a:endParaRPr>
          </a:p>
          <a:p>
            <a:pPr>
              <a:lnSpc>
                <a:spcPct val="100000"/>
              </a:lnSpc>
            </a:pPr>
            <a:endParaRPr b="0" lang="en-US" sz="2800" spc="-1" strike="noStrike">
              <a:latin typeface="Arial"/>
            </a:endParaRPr>
          </a:p>
        </p:txBody>
      </p:sp>
    </p:spTree>
  </p:cSld>
  <p:transition spd="med">
    <p:fade/>
  </p:transition>
  <p:timing>
    <p:tnLst>
      <p:par>
        <p:cTn id="139" dur="indefinite" restart="never" nodeType="tmRoot">
          <p:childTnLst>
            <p:seq>
              <p:cTn id="140" dur="indefinite" nodeType="mainSeq">
                <p:childTnLst>
                  <p:par>
                    <p:cTn id="141" fill="hold">
                      <p:stCondLst>
                        <p:cond delay="indefinite"/>
                      </p:stCondLst>
                      <p:childTnLst>
                        <p:par>
                          <p:cTn id="142" fill="hold">
                            <p:stCondLst>
                              <p:cond delay="0"/>
                            </p:stCondLst>
                            <p:childTnLst>
                              <p:par>
                                <p:cTn id="143" nodeType="clickEffect" fill="hold" presetClass="entr" presetID="42">
                                  <p:stCondLst>
                                    <p:cond delay="0"/>
                                  </p:stCondLst>
                                  <p:childTnLst>
                                    <p:set>
                                      <p:cBhvr>
                                        <p:cTn id="144" dur="1" fill="hold">
                                          <p:stCondLst>
                                            <p:cond delay="0"/>
                                          </p:stCondLst>
                                        </p:cTn>
                                        <p:tgtEl>
                                          <p:spTgt spid="192"/>
                                        </p:tgtEl>
                                        <p:attrNameLst>
                                          <p:attrName>style.visibility</p:attrName>
                                        </p:attrNameLst>
                                      </p:cBhvr>
                                      <p:to>
                                        <p:strVal val="visible"/>
                                      </p:to>
                                    </p:set>
                                    <p:animEffect filter="fade" transition="in">
                                      <p:cBhvr additive="repl">
                                        <p:cTn id="145" dur="1000"/>
                                        <p:tgtEl>
                                          <p:spTgt spid="192"/>
                                        </p:tgtEl>
                                      </p:cBhvr>
                                    </p:animEffect>
                                    <p:anim calcmode="lin" valueType="num">
                                      <p:cBhvr additive="repl">
                                        <p:cTn id="146" dur="1000" fill="hold"/>
                                        <p:tgtEl>
                                          <p:spTgt spid="192"/>
                                        </p:tgtEl>
                                        <p:attrNameLst>
                                          <p:attrName>ppt_x</p:attrName>
                                        </p:attrNameLst>
                                      </p:cBhvr>
                                      <p:tavLst>
                                        <p:tav tm="0">
                                          <p:val>
                                            <p:strVal val="#ppt_x"/>
                                          </p:val>
                                        </p:tav>
                                        <p:tav tm="100000">
                                          <p:val>
                                            <p:strVal val="#ppt_x"/>
                                          </p:val>
                                        </p:tav>
                                      </p:tavLst>
                                    </p:anim>
                                    <p:anim calcmode="lin" valueType="num">
                                      <p:cBhvr additive="repl">
                                        <p:cTn id="147" dur="1000" fill="hold"/>
                                        <p:tgtEl>
                                          <p:spTgt spid="192"/>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nodeType="clickEffect" fill="hold" presetClass="emph" presetID="32">
                                  <p:stCondLst>
                                    <p:cond delay="0"/>
                                  </p:stCondLst>
                                  <p:childTnLst>
                                    <p:animRot by="120000">
                                      <p:cBhvr>
                                        <p:cTn id="151" dur="150" fill="hold">
                                          <p:stCondLst>
                                            <p:cond delay="0"/>
                                          </p:stCondLst>
                                        </p:cTn>
                                        <p:tgtEl>
                                          <p:spTgt spid="197"/>
                                        </p:tgtEl>
                                        <p:attrNameLst>
                                          <p:attrName>r</p:attrName>
                                        </p:attrNameLst>
                                      </p:cBhvr>
                                    </p:animRot>
                                    <p:animRot by="-240000">
                                      <p:cBhvr>
                                        <p:cTn id="152" dur="300" fill="hold">
                                          <p:stCondLst>
                                            <p:cond delay="300"/>
                                          </p:stCondLst>
                                        </p:cTn>
                                        <p:tgtEl>
                                          <p:spTgt spid="197"/>
                                        </p:tgtEl>
                                        <p:attrNameLst>
                                          <p:attrName>r</p:attrName>
                                        </p:attrNameLst>
                                      </p:cBhvr>
                                    </p:animRot>
                                    <p:animRot by="240000">
                                      <p:cBhvr>
                                        <p:cTn id="153" dur="300" fill="hold">
                                          <p:stCondLst>
                                            <p:cond delay="600"/>
                                          </p:stCondLst>
                                        </p:cTn>
                                        <p:tgtEl>
                                          <p:spTgt spid="197"/>
                                        </p:tgtEl>
                                        <p:attrNameLst>
                                          <p:attrName>r</p:attrName>
                                        </p:attrNameLst>
                                      </p:cBhvr>
                                    </p:animRot>
                                    <p:animRot by="-240000">
                                      <p:cBhvr>
                                        <p:cTn id="154" dur="300" fill="hold">
                                          <p:stCondLst>
                                            <p:cond delay="900"/>
                                          </p:stCondLst>
                                        </p:cTn>
                                        <p:tgtEl>
                                          <p:spTgt spid="197"/>
                                        </p:tgtEl>
                                        <p:attrNameLst>
                                          <p:attrName>r</p:attrName>
                                        </p:attrNameLst>
                                      </p:cBhvr>
                                    </p:animRot>
                                    <p:animRot by="120000">
                                      <p:cBhvr>
                                        <p:cTn id="155" dur="300" fill="hold">
                                          <p:stCondLst>
                                            <p:cond delay="1200"/>
                                          </p:stCondLst>
                                        </p:cTn>
                                        <p:tgtEl>
                                          <p:spTgt spid="197"/>
                                        </p:tgtEl>
                                        <p:attrNameLst>
                                          <p:attrName>r</p:attrName>
                                        </p:attrNameLst>
                                      </p:cBhvr>
                                    </p:animRot>
                                  </p:childTnLst>
                                </p:cTn>
                              </p:par>
                            </p:childTnLst>
                          </p:cTn>
                        </p:par>
                      </p:childTnLst>
                    </p:cTn>
                  </p:par>
                  <p:par>
                    <p:cTn id="156" fill="hold">
                      <p:stCondLst>
                        <p:cond delay="indefinite"/>
                      </p:stCondLst>
                      <p:childTnLst>
                        <p:par>
                          <p:cTn id="157" fill="hold">
                            <p:stCondLst>
                              <p:cond delay="0"/>
                            </p:stCondLst>
                            <p:childTnLst>
                              <p:par>
                                <p:cTn id="158" nodeType="clickEffect" fill="hold" presetClass="emph" presetID="32">
                                  <p:stCondLst>
                                    <p:cond delay="0"/>
                                  </p:stCondLst>
                                  <p:childTnLst>
                                    <p:animRot by="120000">
                                      <p:cBhvr>
                                        <p:cTn id="159" dur="150" fill="hold">
                                          <p:stCondLst>
                                            <p:cond delay="0"/>
                                          </p:stCondLst>
                                        </p:cTn>
                                        <p:tgtEl>
                                          <p:spTgt spid="199"/>
                                        </p:tgtEl>
                                        <p:attrNameLst>
                                          <p:attrName>r</p:attrName>
                                        </p:attrNameLst>
                                      </p:cBhvr>
                                    </p:animRot>
                                    <p:animRot by="-240000">
                                      <p:cBhvr>
                                        <p:cTn id="160" dur="300" fill="hold">
                                          <p:stCondLst>
                                            <p:cond delay="300"/>
                                          </p:stCondLst>
                                        </p:cTn>
                                        <p:tgtEl>
                                          <p:spTgt spid="199"/>
                                        </p:tgtEl>
                                        <p:attrNameLst>
                                          <p:attrName>r</p:attrName>
                                        </p:attrNameLst>
                                      </p:cBhvr>
                                    </p:animRot>
                                    <p:animRot by="240000">
                                      <p:cBhvr>
                                        <p:cTn id="161" dur="300" fill="hold">
                                          <p:stCondLst>
                                            <p:cond delay="600"/>
                                          </p:stCondLst>
                                        </p:cTn>
                                        <p:tgtEl>
                                          <p:spTgt spid="199"/>
                                        </p:tgtEl>
                                        <p:attrNameLst>
                                          <p:attrName>r</p:attrName>
                                        </p:attrNameLst>
                                      </p:cBhvr>
                                    </p:animRot>
                                    <p:animRot by="-240000">
                                      <p:cBhvr>
                                        <p:cTn id="162" dur="300" fill="hold">
                                          <p:stCondLst>
                                            <p:cond delay="900"/>
                                          </p:stCondLst>
                                        </p:cTn>
                                        <p:tgtEl>
                                          <p:spTgt spid="199"/>
                                        </p:tgtEl>
                                        <p:attrNameLst>
                                          <p:attrName>r</p:attrName>
                                        </p:attrNameLst>
                                      </p:cBhvr>
                                    </p:animRot>
                                    <p:animRot by="120000">
                                      <p:cBhvr>
                                        <p:cTn id="163" dur="300" fill="hold">
                                          <p:stCondLst>
                                            <p:cond delay="1200"/>
                                          </p:stCondLst>
                                        </p:cTn>
                                        <p:tgtEl>
                                          <p:spTgt spid="199"/>
                                        </p:tgtEl>
                                        <p:attrNameLst>
                                          <p:attrName>r</p:attrName>
                                        </p:attrNameLst>
                                      </p:cBhvr>
                                    </p:animRot>
                                  </p:childTnLst>
                                </p:cTn>
                              </p:par>
                            </p:childTnLst>
                          </p:cTn>
                        </p:par>
                      </p:childTnLst>
                    </p:cTn>
                  </p:par>
                  <p:par>
                    <p:cTn id="164" fill="hold">
                      <p:stCondLst>
                        <p:cond delay="indefinite"/>
                      </p:stCondLst>
                      <p:childTnLst>
                        <p:par>
                          <p:cTn id="165" fill="hold">
                            <p:stCondLst>
                              <p:cond delay="0"/>
                            </p:stCondLst>
                            <p:childTnLst>
                              <p:par>
                                <p:cTn id="166" nodeType="clickEffect" fill="hold" presetClass="emph" presetID="32">
                                  <p:stCondLst>
                                    <p:cond delay="0"/>
                                  </p:stCondLst>
                                  <p:childTnLst>
                                    <p:animRot by="120000">
                                      <p:cBhvr>
                                        <p:cTn id="167" dur="150" fill="hold">
                                          <p:stCondLst>
                                            <p:cond delay="0"/>
                                          </p:stCondLst>
                                        </p:cTn>
                                        <p:tgtEl>
                                          <p:spTgt spid="203"/>
                                        </p:tgtEl>
                                        <p:attrNameLst>
                                          <p:attrName>r</p:attrName>
                                        </p:attrNameLst>
                                      </p:cBhvr>
                                    </p:animRot>
                                    <p:animRot by="-240000">
                                      <p:cBhvr>
                                        <p:cTn id="168" dur="300" fill="hold">
                                          <p:stCondLst>
                                            <p:cond delay="300"/>
                                          </p:stCondLst>
                                        </p:cTn>
                                        <p:tgtEl>
                                          <p:spTgt spid="203"/>
                                        </p:tgtEl>
                                        <p:attrNameLst>
                                          <p:attrName>r</p:attrName>
                                        </p:attrNameLst>
                                      </p:cBhvr>
                                    </p:animRot>
                                    <p:animRot by="240000">
                                      <p:cBhvr>
                                        <p:cTn id="169" dur="300" fill="hold">
                                          <p:stCondLst>
                                            <p:cond delay="600"/>
                                          </p:stCondLst>
                                        </p:cTn>
                                        <p:tgtEl>
                                          <p:spTgt spid="203"/>
                                        </p:tgtEl>
                                        <p:attrNameLst>
                                          <p:attrName>r</p:attrName>
                                        </p:attrNameLst>
                                      </p:cBhvr>
                                    </p:animRot>
                                    <p:animRot by="-240000">
                                      <p:cBhvr>
                                        <p:cTn id="170" dur="300" fill="hold">
                                          <p:stCondLst>
                                            <p:cond delay="900"/>
                                          </p:stCondLst>
                                        </p:cTn>
                                        <p:tgtEl>
                                          <p:spTgt spid="203"/>
                                        </p:tgtEl>
                                        <p:attrNameLst>
                                          <p:attrName>r</p:attrName>
                                        </p:attrNameLst>
                                      </p:cBhvr>
                                    </p:animRot>
                                    <p:animRot by="120000">
                                      <p:cBhvr>
                                        <p:cTn id="171" dur="300" fill="hold">
                                          <p:stCondLst>
                                            <p:cond delay="1200"/>
                                          </p:stCondLst>
                                        </p:cTn>
                                        <p:tgtEl>
                                          <p:spTgt spid="203"/>
                                        </p:tgtEl>
                                        <p:attrNameLst>
                                          <p:attrName>r</p:attrName>
                                        </p:attrNameLst>
                                      </p:cBhvr>
                                    </p:animRot>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42">
                                  <p:stCondLst>
                                    <p:cond delay="0"/>
                                  </p:stCondLst>
                                  <p:childTnLst>
                                    <p:set>
                                      <p:cBhvr>
                                        <p:cTn id="175" dur="1" fill="hold">
                                          <p:stCondLst>
                                            <p:cond delay="0"/>
                                          </p:stCondLst>
                                        </p:cTn>
                                        <p:tgtEl>
                                          <p:spTgt spid="195"/>
                                        </p:tgtEl>
                                        <p:attrNameLst>
                                          <p:attrName>style.visibility</p:attrName>
                                        </p:attrNameLst>
                                      </p:cBhvr>
                                      <p:to>
                                        <p:strVal val="visible"/>
                                      </p:to>
                                    </p:set>
                                    <p:animEffect filter="fade" transition="in">
                                      <p:cBhvr additive="repl">
                                        <p:cTn id="176" dur="1000"/>
                                        <p:tgtEl>
                                          <p:spTgt spid="195"/>
                                        </p:tgtEl>
                                      </p:cBhvr>
                                    </p:animEffect>
                                    <p:anim calcmode="lin" valueType="num">
                                      <p:cBhvr additive="repl">
                                        <p:cTn id="177" dur="1000" fill="hold"/>
                                        <p:tgtEl>
                                          <p:spTgt spid="195"/>
                                        </p:tgtEl>
                                        <p:attrNameLst>
                                          <p:attrName>ppt_x</p:attrName>
                                        </p:attrNameLst>
                                      </p:cBhvr>
                                      <p:tavLst>
                                        <p:tav tm="0">
                                          <p:val>
                                            <p:strVal val="#ppt_x"/>
                                          </p:val>
                                        </p:tav>
                                        <p:tav tm="100000">
                                          <p:val>
                                            <p:strVal val="#ppt_x"/>
                                          </p:val>
                                        </p:tav>
                                      </p:tavLst>
                                    </p:anim>
                                    <p:anim calcmode="lin" valueType="num">
                                      <p:cBhvr additive="repl">
                                        <p:cTn id="178"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1290960" y="498240"/>
            <a:ext cx="2103228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Components</a:t>
            </a:r>
            <a:endParaRPr b="0" lang="ru-RU" sz="9000" spc="-1" strike="noStrike">
              <a:solidFill>
                <a:srgbClr val="000000"/>
              </a:solidFill>
              <a:latin typeface="Calibri"/>
            </a:endParaRPr>
          </a:p>
        </p:txBody>
      </p:sp>
      <p:sp>
        <p:nvSpPr>
          <p:cNvPr id="208" name="TextShape 2"/>
          <p:cNvSpPr txBox="1"/>
          <p:nvPr/>
        </p:nvSpPr>
        <p:spPr>
          <a:xfrm>
            <a:off x="1346040" y="164988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The hardware</a:t>
            </a:r>
            <a:endParaRPr b="0" lang="ru-RU" sz="5400" spc="-1" strike="noStrike">
              <a:solidFill>
                <a:srgbClr val="000000"/>
              </a:solidFill>
              <a:latin typeface="Franklin Gothic Book"/>
            </a:endParaRPr>
          </a:p>
        </p:txBody>
      </p:sp>
      <p:sp>
        <p:nvSpPr>
          <p:cNvPr id="209" name="CustomShape 3"/>
          <p:cNvSpPr/>
          <p:nvPr/>
        </p:nvSpPr>
        <p:spPr>
          <a:xfrm>
            <a:off x="9254880" y="3656880"/>
            <a:ext cx="510516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The Microcontroller</a:t>
            </a:r>
            <a:endParaRPr b="0" lang="en-US" sz="4800" spc="-1" strike="noStrike">
              <a:latin typeface="Arial"/>
            </a:endParaRPr>
          </a:p>
        </p:txBody>
      </p:sp>
      <p:sp>
        <p:nvSpPr>
          <p:cNvPr id="210" name="CustomShape 4"/>
          <p:cNvSpPr/>
          <p:nvPr/>
        </p:nvSpPr>
        <p:spPr>
          <a:xfrm>
            <a:off x="1144080" y="3513240"/>
            <a:ext cx="335232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The Sensors</a:t>
            </a:r>
            <a:endParaRPr b="0" lang="en-US" sz="4800" spc="-1" strike="noStrike">
              <a:latin typeface="Arial"/>
            </a:endParaRPr>
          </a:p>
        </p:txBody>
      </p:sp>
      <p:sp>
        <p:nvSpPr>
          <p:cNvPr id="211" name="CustomShape 5"/>
          <p:cNvSpPr/>
          <p:nvPr/>
        </p:nvSpPr>
        <p:spPr>
          <a:xfrm>
            <a:off x="19119960" y="3688920"/>
            <a:ext cx="510516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Other Components</a:t>
            </a:r>
            <a:endParaRPr b="0" lang="en-US" sz="4800" spc="-1" strike="noStrike">
              <a:latin typeface="Arial"/>
            </a:endParaRPr>
          </a:p>
        </p:txBody>
      </p:sp>
      <p:sp>
        <p:nvSpPr>
          <p:cNvPr id="212" name="CustomShape 6"/>
          <p:cNvSpPr/>
          <p:nvPr/>
        </p:nvSpPr>
        <p:spPr>
          <a:xfrm>
            <a:off x="9786960" y="4504320"/>
            <a:ext cx="5661720" cy="577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Adafruit Feather M0 LoRa</a:t>
            </a:r>
            <a:endParaRPr b="0" lang="en-US" sz="3200" spc="-1" strike="noStrike">
              <a:latin typeface="Arial"/>
            </a:endParaRPr>
          </a:p>
        </p:txBody>
      </p:sp>
      <p:sp>
        <p:nvSpPr>
          <p:cNvPr id="213" name="CustomShape 7"/>
          <p:cNvSpPr/>
          <p:nvPr/>
        </p:nvSpPr>
        <p:spPr>
          <a:xfrm>
            <a:off x="21672720" y="5245200"/>
            <a:ext cx="197280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RGB LED</a:t>
            </a:r>
            <a:endParaRPr b="0" lang="en-US" sz="3200" spc="-1" strike="noStrike">
              <a:latin typeface="Arial"/>
            </a:endParaRPr>
          </a:p>
        </p:txBody>
      </p:sp>
      <p:sp>
        <p:nvSpPr>
          <p:cNvPr id="214" name="CustomShape 8"/>
          <p:cNvSpPr/>
          <p:nvPr/>
        </p:nvSpPr>
        <p:spPr>
          <a:xfrm>
            <a:off x="569160" y="8289000"/>
            <a:ext cx="379332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Calibri"/>
              </a:rPr>
              <a:t>AM312 PIR Sensor</a:t>
            </a:r>
            <a:endParaRPr b="0" lang="en-US" sz="2800" spc="-1" strike="noStrike">
              <a:latin typeface="Arial"/>
            </a:endParaRPr>
          </a:p>
        </p:txBody>
      </p:sp>
      <p:sp>
        <p:nvSpPr>
          <p:cNvPr id="215" name="CustomShape 9"/>
          <p:cNvSpPr/>
          <p:nvPr/>
        </p:nvSpPr>
        <p:spPr>
          <a:xfrm>
            <a:off x="506160" y="6024240"/>
            <a:ext cx="462852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HC-SR04 Ultrasonic Sensor</a:t>
            </a:r>
            <a:endParaRPr b="0" lang="en-US" sz="3200" spc="-1" strike="noStrike">
              <a:latin typeface="Arial"/>
            </a:endParaRPr>
          </a:p>
        </p:txBody>
      </p:sp>
      <p:sp>
        <p:nvSpPr>
          <p:cNvPr id="216" name="CustomShape 10"/>
          <p:cNvSpPr/>
          <p:nvPr/>
        </p:nvSpPr>
        <p:spPr>
          <a:xfrm>
            <a:off x="14631120" y="12872520"/>
            <a:ext cx="5467680" cy="577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Latching Power Switch</a:t>
            </a:r>
            <a:endParaRPr b="0" lang="en-US" sz="3200" spc="-1" strike="noStrike">
              <a:latin typeface="Arial"/>
            </a:endParaRPr>
          </a:p>
        </p:txBody>
      </p:sp>
      <p:sp>
        <p:nvSpPr>
          <p:cNvPr id="217" name="CustomShape 11"/>
          <p:cNvSpPr/>
          <p:nvPr/>
        </p:nvSpPr>
        <p:spPr>
          <a:xfrm>
            <a:off x="21193920" y="7415640"/>
            <a:ext cx="293940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Real-Time Clock</a:t>
            </a:r>
            <a:endParaRPr b="0" lang="en-US" sz="3200" spc="-1" strike="noStrike">
              <a:latin typeface="Arial"/>
            </a:endParaRPr>
          </a:p>
        </p:txBody>
      </p:sp>
      <p:sp>
        <p:nvSpPr>
          <p:cNvPr id="218" name="CustomShape 12"/>
          <p:cNvSpPr/>
          <p:nvPr/>
        </p:nvSpPr>
        <p:spPr>
          <a:xfrm>
            <a:off x="5657400" y="12906000"/>
            <a:ext cx="407880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2500mah Lipo Battery</a:t>
            </a:r>
            <a:endParaRPr b="0" lang="en-US" sz="3200" spc="-1" strike="noStrike">
              <a:latin typeface="Arial"/>
            </a:endParaRPr>
          </a:p>
        </p:txBody>
      </p:sp>
      <p:sp>
        <p:nvSpPr>
          <p:cNvPr id="219" name="CustomShape 13"/>
          <p:cNvSpPr/>
          <p:nvPr/>
        </p:nvSpPr>
        <p:spPr>
          <a:xfrm>
            <a:off x="21193920" y="9878400"/>
            <a:ext cx="4078800" cy="577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LoRa Antenna</a:t>
            </a:r>
            <a:endParaRPr b="0" lang="en-US" sz="3200" spc="-1" strike="noStrike">
              <a:latin typeface="Arial"/>
            </a:endParaRPr>
          </a:p>
        </p:txBody>
      </p:sp>
      <p:sp>
        <p:nvSpPr>
          <p:cNvPr id="220" name="CustomShape 14"/>
          <p:cNvSpPr/>
          <p:nvPr/>
        </p:nvSpPr>
        <p:spPr>
          <a:xfrm>
            <a:off x="11022480" y="12872520"/>
            <a:ext cx="232668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Lipo Charger</a:t>
            </a:r>
            <a:endParaRPr b="0" lang="en-US" sz="3200" spc="-1" strike="noStrike">
              <a:latin typeface="Arial"/>
            </a:endParaRPr>
          </a:p>
        </p:txBody>
      </p:sp>
      <p:pic>
        <p:nvPicPr>
          <p:cNvPr id="221" name="Picture 7" descr=""/>
          <p:cNvPicPr/>
          <p:nvPr/>
        </p:nvPicPr>
        <p:blipFill>
          <a:blip r:embed="rId1"/>
          <a:stretch/>
        </p:blipFill>
        <p:spPr>
          <a:xfrm>
            <a:off x="18090360" y="9213480"/>
            <a:ext cx="2956320" cy="2218680"/>
          </a:xfrm>
          <a:prstGeom prst="rect">
            <a:avLst/>
          </a:prstGeom>
          <a:ln>
            <a:noFill/>
          </a:ln>
        </p:spPr>
      </p:pic>
      <p:pic>
        <p:nvPicPr>
          <p:cNvPr id="222" name="Picture 11" descr=""/>
          <p:cNvPicPr/>
          <p:nvPr/>
        </p:nvPicPr>
        <p:blipFill>
          <a:blip r:embed="rId2"/>
          <a:stretch/>
        </p:blipFill>
        <p:spPr>
          <a:xfrm>
            <a:off x="8082000" y="3853440"/>
            <a:ext cx="8237880" cy="6219000"/>
          </a:xfrm>
          <a:prstGeom prst="rect">
            <a:avLst/>
          </a:prstGeom>
          <a:ln>
            <a:noFill/>
          </a:ln>
        </p:spPr>
      </p:pic>
      <p:pic>
        <p:nvPicPr>
          <p:cNvPr id="223" name="Picture 17" descr=""/>
          <p:cNvPicPr/>
          <p:nvPr/>
        </p:nvPicPr>
        <p:blipFill>
          <a:blip r:embed="rId3"/>
          <a:stretch/>
        </p:blipFill>
        <p:spPr>
          <a:xfrm>
            <a:off x="18517320" y="4519800"/>
            <a:ext cx="2406600" cy="1806120"/>
          </a:xfrm>
          <a:prstGeom prst="rect">
            <a:avLst/>
          </a:prstGeom>
          <a:ln>
            <a:noFill/>
          </a:ln>
        </p:spPr>
      </p:pic>
      <p:pic>
        <p:nvPicPr>
          <p:cNvPr id="224" name="Picture 21" descr=""/>
          <p:cNvPicPr/>
          <p:nvPr/>
        </p:nvPicPr>
        <p:blipFill>
          <a:blip r:embed="rId4"/>
          <a:stretch/>
        </p:blipFill>
        <p:spPr>
          <a:xfrm>
            <a:off x="8876160" y="9766080"/>
            <a:ext cx="6477840" cy="4861800"/>
          </a:xfrm>
          <a:prstGeom prst="rect">
            <a:avLst/>
          </a:prstGeom>
          <a:ln>
            <a:noFill/>
          </a:ln>
        </p:spPr>
      </p:pic>
      <p:pic>
        <p:nvPicPr>
          <p:cNvPr id="225" name="Picture 25" descr=""/>
          <p:cNvPicPr/>
          <p:nvPr/>
        </p:nvPicPr>
        <p:blipFill>
          <a:blip r:embed="rId5"/>
          <a:stretch/>
        </p:blipFill>
        <p:spPr>
          <a:xfrm>
            <a:off x="4648320" y="10551600"/>
            <a:ext cx="4208760" cy="3158640"/>
          </a:xfrm>
          <a:prstGeom prst="rect">
            <a:avLst/>
          </a:prstGeom>
          <a:ln>
            <a:noFill/>
          </a:ln>
        </p:spPr>
      </p:pic>
      <p:pic>
        <p:nvPicPr>
          <p:cNvPr id="226" name="Picture 35" descr=""/>
          <p:cNvPicPr/>
          <p:nvPr/>
        </p:nvPicPr>
        <p:blipFill>
          <a:blip r:embed="rId6"/>
          <a:stretch/>
        </p:blipFill>
        <p:spPr>
          <a:xfrm>
            <a:off x="13156560" y="9772920"/>
            <a:ext cx="6942240" cy="5210280"/>
          </a:xfrm>
          <a:prstGeom prst="rect">
            <a:avLst/>
          </a:prstGeom>
          <a:ln>
            <a:noFill/>
          </a:ln>
        </p:spPr>
      </p:pic>
      <p:pic>
        <p:nvPicPr>
          <p:cNvPr id="227" name="Picture 37" descr=""/>
          <p:cNvPicPr/>
          <p:nvPr/>
        </p:nvPicPr>
        <p:blipFill>
          <a:blip r:embed="rId7"/>
          <a:stretch/>
        </p:blipFill>
        <p:spPr>
          <a:xfrm>
            <a:off x="3979440" y="6778080"/>
            <a:ext cx="5185080" cy="3891600"/>
          </a:xfrm>
          <a:prstGeom prst="rect">
            <a:avLst/>
          </a:prstGeom>
          <a:ln>
            <a:noFill/>
          </a:ln>
        </p:spPr>
      </p:pic>
      <p:pic>
        <p:nvPicPr>
          <p:cNvPr id="228" name="Picture 39" descr=""/>
          <p:cNvPicPr/>
          <p:nvPr/>
        </p:nvPicPr>
        <p:blipFill>
          <a:blip r:embed="rId8"/>
          <a:stretch/>
        </p:blipFill>
        <p:spPr>
          <a:xfrm>
            <a:off x="18384120" y="6896520"/>
            <a:ext cx="2368800" cy="1777680"/>
          </a:xfrm>
          <a:prstGeom prst="rect">
            <a:avLst/>
          </a:prstGeom>
          <a:ln>
            <a:noFill/>
          </a:ln>
        </p:spPr>
      </p:pic>
      <p:pic>
        <p:nvPicPr>
          <p:cNvPr id="229" name="Picture 41" descr=""/>
          <p:cNvPicPr/>
          <p:nvPr/>
        </p:nvPicPr>
        <p:blipFill>
          <a:blip r:embed="rId9"/>
          <a:stretch/>
        </p:blipFill>
        <p:spPr>
          <a:xfrm>
            <a:off x="5274360" y="5317200"/>
            <a:ext cx="2956320" cy="2218680"/>
          </a:xfrm>
          <a:prstGeom prst="rect">
            <a:avLst/>
          </a:prstGeom>
          <a:ln>
            <a:noFill/>
          </a:ln>
        </p:spPr>
      </p:pic>
      <p:sp>
        <p:nvSpPr>
          <p:cNvPr id="230" name="CustomShape 15"/>
          <p:cNvSpPr/>
          <p:nvPr/>
        </p:nvSpPr>
        <p:spPr>
          <a:xfrm>
            <a:off x="7697160" y="6686640"/>
            <a:ext cx="2514240" cy="3211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1" name="CustomShape 16"/>
          <p:cNvSpPr/>
          <p:nvPr/>
        </p:nvSpPr>
        <p:spPr>
          <a:xfrm flipV="1">
            <a:off x="7481160" y="7329600"/>
            <a:ext cx="2906640" cy="149148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2" name="CustomShape 17"/>
          <p:cNvSpPr/>
          <p:nvPr/>
        </p:nvSpPr>
        <p:spPr>
          <a:xfrm>
            <a:off x="2444040" y="12306240"/>
            <a:ext cx="2059200" cy="8215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Power</a:t>
            </a:r>
            <a:endParaRPr b="0" lang="en-US" sz="4800" spc="-1" strike="noStrike">
              <a:latin typeface="Arial"/>
            </a:endParaRPr>
          </a:p>
        </p:txBody>
      </p:sp>
      <p:sp>
        <p:nvSpPr>
          <p:cNvPr id="233" name="CustomShape 18"/>
          <p:cNvSpPr/>
          <p:nvPr/>
        </p:nvSpPr>
        <p:spPr>
          <a:xfrm flipV="1">
            <a:off x="13640760" y="5423040"/>
            <a:ext cx="5456880" cy="118584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4" name="CustomShape 19"/>
          <p:cNvSpPr/>
          <p:nvPr/>
        </p:nvSpPr>
        <p:spPr>
          <a:xfrm flipH="1" flipV="1">
            <a:off x="14474880" y="7330320"/>
            <a:ext cx="4422600" cy="6681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5" name="CustomShape 20"/>
          <p:cNvSpPr/>
          <p:nvPr/>
        </p:nvSpPr>
        <p:spPr>
          <a:xfrm>
            <a:off x="14217120" y="7707960"/>
            <a:ext cx="4628880" cy="27151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6" name="CustomShape 21"/>
          <p:cNvSpPr/>
          <p:nvPr/>
        </p:nvSpPr>
        <p:spPr>
          <a:xfrm flipH="1">
            <a:off x="8382960" y="12116520"/>
            <a:ext cx="246888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7" name="CustomShape 22"/>
          <p:cNvSpPr/>
          <p:nvPr/>
        </p:nvSpPr>
        <p:spPr>
          <a:xfrm>
            <a:off x="13064400" y="12087360"/>
            <a:ext cx="2943000" cy="36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38" name="CustomShape 23"/>
          <p:cNvSpPr/>
          <p:nvPr/>
        </p:nvSpPr>
        <p:spPr>
          <a:xfrm flipH="1" flipV="1">
            <a:off x="13368240" y="8433000"/>
            <a:ext cx="3121920" cy="33451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Tree>
  </p:cSld>
  <p:transition spd="med">
    <p:fade/>
  </p:transition>
  <p:timing>
    <p:tnLst>
      <p:par>
        <p:cTn id="179" dur="indefinite" restart="never" nodeType="tmRoot">
          <p:childTnLst>
            <p:seq>
              <p:cTn id="180" dur="indefinite" nodeType="mainSeq">
                <p:childTnLst>
                  <p:par>
                    <p:cTn id="181" fill="hold">
                      <p:stCondLst>
                        <p:cond delay="indefinite"/>
                      </p:stCondLst>
                      <p:childTnLst>
                        <p:par>
                          <p:cTn id="182" fill="hold">
                            <p:stCondLst>
                              <p:cond delay="0"/>
                            </p:stCondLst>
                            <p:childTnLst>
                              <p:par>
                                <p:cTn id="183" nodeType="clickEffect" fill="hold" presetClass="entr" presetID="2" presetSubtype="4">
                                  <p:stCondLst>
                                    <p:cond delay="0"/>
                                  </p:stCondLst>
                                  <p:childTnLst>
                                    <p:set>
                                      <p:cBhvr>
                                        <p:cTn id="184" dur="1" fill="hold">
                                          <p:stCondLst>
                                            <p:cond delay="0"/>
                                          </p:stCondLst>
                                        </p:cTn>
                                        <p:tgtEl>
                                          <p:spTgt spid="222"/>
                                        </p:tgtEl>
                                        <p:attrNameLst>
                                          <p:attrName>style.visibility</p:attrName>
                                        </p:attrNameLst>
                                      </p:cBhvr>
                                      <p:to>
                                        <p:strVal val="visible"/>
                                      </p:to>
                                    </p:set>
                                    <p:anim calcmode="lin" valueType="num">
                                      <p:cBhvr additive="repl">
                                        <p:cTn id="185" dur="1000" fill="hold"/>
                                        <p:tgtEl>
                                          <p:spTgt spid="222"/>
                                        </p:tgtEl>
                                        <p:attrNameLst>
                                          <p:attrName>ppt_x</p:attrName>
                                        </p:attrNameLst>
                                      </p:cBhvr>
                                      <p:tavLst>
                                        <p:tav tm="0">
                                          <p:val>
                                            <p:strVal val="#ppt_x"/>
                                          </p:val>
                                        </p:tav>
                                        <p:tav tm="100000">
                                          <p:val>
                                            <p:strVal val="#ppt_x"/>
                                          </p:val>
                                        </p:tav>
                                      </p:tavLst>
                                    </p:anim>
                                    <p:anim calcmode="lin" valueType="num">
                                      <p:cBhvr additive="repl">
                                        <p:cTn id="186" dur="1000" fill="hold"/>
                                        <p:tgtEl>
                                          <p:spTgt spid="222"/>
                                        </p:tgtEl>
                                        <p:attrNameLst>
                                          <p:attrName>ppt_y</p:attrName>
                                        </p:attrNameLst>
                                      </p:cBhvr>
                                      <p:tavLst>
                                        <p:tav tm="0">
                                          <p:val>
                                            <p:strVal val="1+#ppt_h/2"/>
                                          </p:val>
                                        </p:tav>
                                        <p:tav tm="100000">
                                          <p:val>
                                            <p:strVal val="#ppt_y"/>
                                          </p:val>
                                        </p:tav>
                                      </p:tavLst>
                                    </p:anim>
                                  </p:childTnLst>
                                </p:cTn>
                              </p:par>
                              <p:par>
                                <p:cTn id="187" nodeType="withEffect" fill="hold" presetClass="entr" presetID="2" presetSubtype="4">
                                  <p:stCondLst>
                                    <p:cond delay="0"/>
                                  </p:stCondLst>
                                  <p:childTnLst>
                                    <p:set>
                                      <p:cBhvr>
                                        <p:cTn id="188" dur="1" fill="hold">
                                          <p:stCondLst>
                                            <p:cond delay="0"/>
                                          </p:stCondLst>
                                        </p:cTn>
                                        <p:tgtEl>
                                          <p:spTgt spid="212"/>
                                        </p:tgtEl>
                                        <p:attrNameLst>
                                          <p:attrName>style.visibility</p:attrName>
                                        </p:attrNameLst>
                                      </p:cBhvr>
                                      <p:to>
                                        <p:strVal val="visible"/>
                                      </p:to>
                                    </p:set>
                                    <p:anim calcmode="lin" valueType="num">
                                      <p:cBhvr additive="repl">
                                        <p:cTn id="189" dur="1000" fill="hold"/>
                                        <p:tgtEl>
                                          <p:spTgt spid="212"/>
                                        </p:tgtEl>
                                        <p:attrNameLst>
                                          <p:attrName>ppt_x</p:attrName>
                                        </p:attrNameLst>
                                      </p:cBhvr>
                                      <p:tavLst>
                                        <p:tav tm="0">
                                          <p:val>
                                            <p:strVal val="#ppt_x"/>
                                          </p:val>
                                        </p:tav>
                                        <p:tav tm="100000">
                                          <p:val>
                                            <p:strVal val="#ppt_x"/>
                                          </p:val>
                                        </p:tav>
                                      </p:tavLst>
                                    </p:anim>
                                    <p:anim calcmode="lin" valueType="num">
                                      <p:cBhvr additive="repl">
                                        <p:cTn id="190" dur="1000" fill="hold"/>
                                        <p:tgtEl>
                                          <p:spTgt spid="212"/>
                                        </p:tgtEl>
                                        <p:attrNameLst>
                                          <p:attrName>ppt_y</p:attrName>
                                        </p:attrNameLst>
                                      </p:cBhvr>
                                      <p:tavLst>
                                        <p:tav tm="0">
                                          <p:val>
                                            <p:strVal val="1+#ppt_h/2"/>
                                          </p:val>
                                        </p:tav>
                                        <p:tav tm="100000">
                                          <p:val>
                                            <p:strVal val="#ppt_y"/>
                                          </p:val>
                                        </p:tav>
                                      </p:tavLst>
                                    </p:anim>
                                  </p:childTnLst>
                                </p:cTn>
                              </p:par>
                              <p:par>
                                <p:cTn id="191" nodeType="withEffect" fill="hold" presetClass="entr" presetID="2" presetSubtype="4">
                                  <p:stCondLst>
                                    <p:cond delay="0"/>
                                  </p:stCondLst>
                                  <p:childTnLst>
                                    <p:set>
                                      <p:cBhvr>
                                        <p:cTn id="192" dur="1" fill="hold">
                                          <p:stCondLst>
                                            <p:cond delay="0"/>
                                          </p:stCondLst>
                                        </p:cTn>
                                        <p:tgtEl>
                                          <p:spTgt spid="209"/>
                                        </p:tgtEl>
                                        <p:attrNameLst>
                                          <p:attrName>style.visibility</p:attrName>
                                        </p:attrNameLst>
                                      </p:cBhvr>
                                      <p:to>
                                        <p:strVal val="visible"/>
                                      </p:to>
                                    </p:set>
                                    <p:anim calcmode="lin" valueType="num">
                                      <p:cBhvr additive="repl">
                                        <p:cTn id="193" dur="1000" fill="hold"/>
                                        <p:tgtEl>
                                          <p:spTgt spid="209"/>
                                        </p:tgtEl>
                                        <p:attrNameLst>
                                          <p:attrName>ppt_x</p:attrName>
                                        </p:attrNameLst>
                                      </p:cBhvr>
                                      <p:tavLst>
                                        <p:tav tm="0">
                                          <p:val>
                                            <p:strVal val="#ppt_x"/>
                                          </p:val>
                                        </p:tav>
                                        <p:tav tm="100000">
                                          <p:val>
                                            <p:strVal val="#ppt_x"/>
                                          </p:val>
                                        </p:tav>
                                      </p:tavLst>
                                    </p:anim>
                                    <p:anim calcmode="lin" valueType="num">
                                      <p:cBhvr additive="repl">
                                        <p:cTn id="194" dur="1000" fill="hold"/>
                                        <p:tgtEl>
                                          <p:spTgt spid="209"/>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2" presetSubtype="4">
                                  <p:stCondLst>
                                    <p:cond delay="0"/>
                                  </p:stCondLst>
                                  <p:childTnLst>
                                    <p:set>
                                      <p:cBhvr>
                                        <p:cTn id="198" dur="1" fill="hold">
                                          <p:stCondLst>
                                            <p:cond delay="0"/>
                                          </p:stCondLst>
                                        </p:cTn>
                                        <p:tgtEl>
                                          <p:spTgt spid="210"/>
                                        </p:tgtEl>
                                        <p:attrNameLst>
                                          <p:attrName>style.visibility</p:attrName>
                                        </p:attrNameLst>
                                      </p:cBhvr>
                                      <p:to>
                                        <p:strVal val="visible"/>
                                      </p:to>
                                    </p:set>
                                    <p:anim calcmode="lin" valueType="num">
                                      <p:cBhvr additive="repl">
                                        <p:cTn id="199" dur="1000" fill="hold"/>
                                        <p:tgtEl>
                                          <p:spTgt spid="210"/>
                                        </p:tgtEl>
                                        <p:attrNameLst>
                                          <p:attrName>ppt_x</p:attrName>
                                        </p:attrNameLst>
                                      </p:cBhvr>
                                      <p:tavLst>
                                        <p:tav tm="0">
                                          <p:val>
                                            <p:strVal val="#ppt_x"/>
                                          </p:val>
                                        </p:tav>
                                        <p:tav tm="100000">
                                          <p:val>
                                            <p:strVal val="#ppt_x"/>
                                          </p:val>
                                        </p:tav>
                                      </p:tavLst>
                                    </p:anim>
                                    <p:anim calcmode="lin" valueType="num">
                                      <p:cBhvr additive="repl">
                                        <p:cTn id="200" dur="1000" fill="hold"/>
                                        <p:tgtEl>
                                          <p:spTgt spid="210"/>
                                        </p:tgtEl>
                                        <p:attrNameLst>
                                          <p:attrName>ppt_y</p:attrName>
                                        </p:attrNameLst>
                                      </p:cBhvr>
                                      <p:tavLst>
                                        <p:tav tm="0">
                                          <p:val>
                                            <p:strVal val="1+#ppt_h/2"/>
                                          </p:val>
                                        </p:tav>
                                        <p:tav tm="100000">
                                          <p:val>
                                            <p:strVal val="#ppt_y"/>
                                          </p:val>
                                        </p:tav>
                                      </p:tavLst>
                                    </p:anim>
                                  </p:childTnLst>
                                </p:cTn>
                              </p:par>
                              <p:par>
                                <p:cTn id="201" nodeType="withEffect" fill="hold" presetClass="entr" presetID="2" presetSubtype="4">
                                  <p:stCondLst>
                                    <p:cond delay="0"/>
                                  </p:stCondLst>
                                  <p:childTnLst>
                                    <p:set>
                                      <p:cBhvr>
                                        <p:cTn id="202" dur="1" fill="hold">
                                          <p:stCondLst>
                                            <p:cond delay="0"/>
                                          </p:stCondLst>
                                        </p:cTn>
                                        <p:tgtEl>
                                          <p:spTgt spid="229"/>
                                        </p:tgtEl>
                                        <p:attrNameLst>
                                          <p:attrName>style.visibility</p:attrName>
                                        </p:attrNameLst>
                                      </p:cBhvr>
                                      <p:to>
                                        <p:strVal val="visible"/>
                                      </p:to>
                                    </p:set>
                                    <p:anim calcmode="lin" valueType="num">
                                      <p:cBhvr additive="repl">
                                        <p:cTn id="203" dur="1000" fill="hold"/>
                                        <p:tgtEl>
                                          <p:spTgt spid="229"/>
                                        </p:tgtEl>
                                        <p:attrNameLst>
                                          <p:attrName>ppt_x</p:attrName>
                                        </p:attrNameLst>
                                      </p:cBhvr>
                                      <p:tavLst>
                                        <p:tav tm="0">
                                          <p:val>
                                            <p:strVal val="#ppt_x"/>
                                          </p:val>
                                        </p:tav>
                                        <p:tav tm="100000">
                                          <p:val>
                                            <p:strVal val="#ppt_x"/>
                                          </p:val>
                                        </p:tav>
                                      </p:tavLst>
                                    </p:anim>
                                    <p:anim calcmode="lin" valueType="num">
                                      <p:cBhvr additive="repl">
                                        <p:cTn id="204" dur="1000" fill="hold"/>
                                        <p:tgtEl>
                                          <p:spTgt spid="229"/>
                                        </p:tgtEl>
                                        <p:attrNameLst>
                                          <p:attrName>ppt_y</p:attrName>
                                        </p:attrNameLst>
                                      </p:cBhvr>
                                      <p:tavLst>
                                        <p:tav tm="0">
                                          <p:val>
                                            <p:strVal val="1+#ppt_h/2"/>
                                          </p:val>
                                        </p:tav>
                                        <p:tav tm="100000">
                                          <p:val>
                                            <p:strVal val="#ppt_y"/>
                                          </p:val>
                                        </p:tav>
                                      </p:tavLst>
                                    </p:anim>
                                  </p:childTnLst>
                                </p:cTn>
                              </p:par>
                              <p:par>
                                <p:cTn id="205" nodeType="withEffect" fill="hold" presetClass="entr" presetID="2" presetSubtype="4">
                                  <p:stCondLst>
                                    <p:cond delay="0"/>
                                  </p:stCondLst>
                                  <p:childTnLst>
                                    <p:set>
                                      <p:cBhvr>
                                        <p:cTn id="206" dur="1" fill="hold">
                                          <p:stCondLst>
                                            <p:cond delay="0"/>
                                          </p:stCondLst>
                                        </p:cTn>
                                        <p:tgtEl>
                                          <p:spTgt spid="215"/>
                                        </p:tgtEl>
                                        <p:attrNameLst>
                                          <p:attrName>style.visibility</p:attrName>
                                        </p:attrNameLst>
                                      </p:cBhvr>
                                      <p:to>
                                        <p:strVal val="visible"/>
                                      </p:to>
                                    </p:set>
                                    <p:anim calcmode="lin" valueType="num">
                                      <p:cBhvr additive="repl">
                                        <p:cTn id="207" dur="1000" fill="hold"/>
                                        <p:tgtEl>
                                          <p:spTgt spid="215"/>
                                        </p:tgtEl>
                                        <p:attrNameLst>
                                          <p:attrName>ppt_x</p:attrName>
                                        </p:attrNameLst>
                                      </p:cBhvr>
                                      <p:tavLst>
                                        <p:tav tm="0">
                                          <p:val>
                                            <p:strVal val="#ppt_x"/>
                                          </p:val>
                                        </p:tav>
                                        <p:tav tm="100000">
                                          <p:val>
                                            <p:strVal val="#ppt_x"/>
                                          </p:val>
                                        </p:tav>
                                      </p:tavLst>
                                    </p:anim>
                                    <p:anim calcmode="lin" valueType="num">
                                      <p:cBhvr additive="repl">
                                        <p:cTn id="208" dur="1000" fill="hold"/>
                                        <p:tgtEl>
                                          <p:spTgt spid="215"/>
                                        </p:tgtEl>
                                        <p:attrNameLst>
                                          <p:attrName>ppt_y</p:attrName>
                                        </p:attrNameLst>
                                      </p:cBhvr>
                                      <p:tavLst>
                                        <p:tav tm="0">
                                          <p:val>
                                            <p:strVal val="1+#ppt_h/2"/>
                                          </p:val>
                                        </p:tav>
                                        <p:tav tm="100000">
                                          <p:val>
                                            <p:strVal val="#ppt_y"/>
                                          </p:val>
                                        </p:tav>
                                      </p:tavLst>
                                    </p:anim>
                                  </p:childTnLst>
                                </p:cTn>
                              </p:par>
                              <p:par>
                                <p:cTn id="209" nodeType="withEffect" fill="hold" presetClass="entr" presetID="2" presetSubtype="4">
                                  <p:stCondLst>
                                    <p:cond delay="0"/>
                                  </p:stCondLst>
                                  <p:childTnLst>
                                    <p:set>
                                      <p:cBhvr>
                                        <p:cTn id="210" dur="1" fill="hold">
                                          <p:stCondLst>
                                            <p:cond delay="0"/>
                                          </p:stCondLst>
                                        </p:cTn>
                                        <p:tgtEl>
                                          <p:spTgt spid="230"/>
                                        </p:tgtEl>
                                        <p:attrNameLst>
                                          <p:attrName>style.visibility</p:attrName>
                                        </p:attrNameLst>
                                      </p:cBhvr>
                                      <p:to>
                                        <p:strVal val="visible"/>
                                      </p:to>
                                    </p:set>
                                    <p:anim calcmode="lin" valueType="num">
                                      <p:cBhvr additive="repl">
                                        <p:cTn id="211" dur="1000" fill="hold"/>
                                        <p:tgtEl>
                                          <p:spTgt spid="230"/>
                                        </p:tgtEl>
                                        <p:attrNameLst>
                                          <p:attrName>ppt_x</p:attrName>
                                        </p:attrNameLst>
                                      </p:cBhvr>
                                      <p:tavLst>
                                        <p:tav tm="0">
                                          <p:val>
                                            <p:strVal val="#ppt_x"/>
                                          </p:val>
                                        </p:tav>
                                        <p:tav tm="100000">
                                          <p:val>
                                            <p:strVal val="#ppt_x"/>
                                          </p:val>
                                        </p:tav>
                                      </p:tavLst>
                                    </p:anim>
                                    <p:anim calcmode="lin" valueType="num">
                                      <p:cBhvr additive="repl">
                                        <p:cTn id="212" dur="1000" fill="hold"/>
                                        <p:tgtEl>
                                          <p:spTgt spid="230"/>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2" presetSubtype="4">
                                  <p:stCondLst>
                                    <p:cond delay="0"/>
                                  </p:stCondLst>
                                  <p:childTnLst>
                                    <p:set>
                                      <p:cBhvr>
                                        <p:cTn id="216" dur="1" fill="hold">
                                          <p:stCondLst>
                                            <p:cond delay="0"/>
                                          </p:stCondLst>
                                        </p:cTn>
                                        <p:tgtEl>
                                          <p:spTgt spid="214"/>
                                        </p:tgtEl>
                                        <p:attrNameLst>
                                          <p:attrName>style.visibility</p:attrName>
                                        </p:attrNameLst>
                                      </p:cBhvr>
                                      <p:to>
                                        <p:strVal val="visible"/>
                                      </p:to>
                                    </p:set>
                                    <p:anim calcmode="lin" valueType="num">
                                      <p:cBhvr additive="repl">
                                        <p:cTn id="217" dur="1000" fill="hold"/>
                                        <p:tgtEl>
                                          <p:spTgt spid="214"/>
                                        </p:tgtEl>
                                        <p:attrNameLst>
                                          <p:attrName>ppt_x</p:attrName>
                                        </p:attrNameLst>
                                      </p:cBhvr>
                                      <p:tavLst>
                                        <p:tav tm="0">
                                          <p:val>
                                            <p:strVal val="#ppt_x"/>
                                          </p:val>
                                        </p:tav>
                                        <p:tav tm="100000">
                                          <p:val>
                                            <p:strVal val="#ppt_x"/>
                                          </p:val>
                                        </p:tav>
                                      </p:tavLst>
                                    </p:anim>
                                    <p:anim calcmode="lin" valueType="num">
                                      <p:cBhvr additive="repl">
                                        <p:cTn id="218" dur="1000" fill="hold"/>
                                        <p:tgtEl>
                                          <p:spTgt spid="214"/>
                                        </p:tgtEl>
                                        <p:attrNameLst>
                                          <p:attrName>ppt_y</p:attrName>
                                        </p:attrNameLst>
                                      </p:cBhvr>
                                      <p:tavLst>
                                        <p:tav tm="0">
                                          <p:val>
                                            <p:strVal val="1+#ppt_h/2"/>
                                          </p:val>
                                        </p:tav>
                                        <p:tav tm="100000">
                                          <p:val>
                                            <p:strVal val="#ppt_y"/>
                                          </p:val>
                                        </p:tav>
                                      </p:tavLst>
                                    </p:anim>
                                  </p:childTnLst>
                                </p:cTn>
                              </p:par>
                              <p:par>
                                <p:cTn id="219" nodeType="withEffect" fill="hold" presetClass="entr" presetID="2" presetSubtype="4">
                                  <p:stCondLst>
                                    <p:cond delay="0"/>
                                  </p:stCondLst>
                                  <p:childTnLst>
                                    <p:set>
                                      <p:cBhvr>
                                        <p:cTn id="220" dur="1" fill="hold">
                                          <p:stCondLst>
                                            <p:cond delay="0"/>
                                          </p:stCondLst>
                                        </p:cTn>
                                        <p:tgtEl>
                                          <p:spTgt spid="227"/>
                                        </p:tgtEl>
                                        <p:attrNameLst>
                                          <p:attrName>style.visibility</p:attrName>
                                        </p:attrNameLst>
                                      </p:cBhvr>
                                      <p:to>
                                        <p:strVal val="visible"/>
                                      </p:to>
                                    </p:set>
                                    <p:anim calcmode="lin" valueType="num">
                                      <p:cBhvr additive="repl">
                                        <p:cTn id="221" dur="1000" fill="hold"/>
                                        <p:tgtEl>
                                          <p:spTgt spid="227"/>
                                        </p:tgtEl>
                                        <p:attrNameLst>
                                          <p:attrName>ppt_x</p:attrName>
                                        </p:attrNameLst>
                                      </p:cBhvr>
                                      <p:tavLst>
                                        <p:tav tm="0">
                                          <p:val>
                                            <p:strVal val="#ppt_x"/>
                                          </p:val>
                                        </p:tav>
                                        <p:tav tm="100000">
                                          <p:val>
                                            <p:strVal val="#ppt_x"/>
                                          </p:val>
                                        </p:tav>
                                      </p:tavLst>
                                    </p:anim>
                                    <p:anim calcmode="lin" valueType="num">
                                      <p:cBhvr additive="repl">
                                        <p:cTn id="222" dur="1000" fill="hold"/>
                                        <p:tgtEl>
                                          <p:spTgt spid="227"/>
                                        </p:tgtEl>
                                        <p:attrNameLst>
                                          <p:attrName>ppt_y</p:attrName>
                                        </p:attrNameLst>
                                      </p:cBhvr>
                                      <p:tavLst>
                                        <p:tav tm="0">
                                          <p:val>
                                            <p:strVal val="1+#ppt_h/2"/>
                                          </p:val>
                                        </p:tav>
                                        <p:tav tm="100000">
                                          <p:val>
                                            <p:strVal val="#ppt_y"/>
                                          </p:val>
                                        </p:tav>
                                      </p:tavLst>
                                    </p:anim>
                                  </p:childTnLst>
                                </p:cTn>
                              </p:par>
                              <p:par>
                                <p:cTn id="223" nodeType="withEffect" fill="hold" presetClass="entr" presetID="2" presetSubtype="4">
                                  <p:stCondLst>
                                    <p:cond delay="0"/>
                                  </p:stCondLst>
                                  <p:childTnLst>
                                    <p:set>
                                      <p:cBhvr>
                                        <p:cTn id="224" dur="1" fill="hold">
                                          <p:stCondLst>
                                            <p:cond delay="0"/>
                                          </p:stCondLst>
                                        </p:cTn>
                                        <p:tgtEl>
                                          <p:spTgt spid="231"/>
                                        </p:tgtEl>
                                        <p:attrNameLst>
                                          <p:attrName>style.visibility</p:attrName>
                                        </p:attrNameLst>
                                      </p:cBhvr>
                                      <p:to>
                                        <p:strVal val="visible"/>
                                      </p:to>
                                    </p:set>
                                    <p:anim calcmode="lin" valueType="num">
                                      <p:cBhvr additive="repl">
                                        <p:cTn id="225" dur="1000" fill="hold"/>
                                        <p:tgtEl>
                                          <p:spTgt spid="231"/>
                                        </p:tgtEl>
                                        <p:attrNameLst>
                                          <p:attrName>ppt_x</p:attrName>
                                        </p:attrNameLst>
                                      </p:cBhvr>
                                      <p:tavLst>
                                        <p:tav tm="0">
                                          <p:val>
                                            <p:strVal val="#ppt_x"/>
                                          </p:val>
                                        </p:tav>
                                        <p:tav tm="100000">
                                          <p:val>
                                            <p:strVal val="#ppt_x"/>
                                          </p:val>
                                        </p:tav>
                                      </p:tavLst>
                                    </p:anim>
                                    <p:anim calcmode="lin" valueType="num">
                                      <p:cBhvr additive="repl">
                                        <p:cTn id="226" dur="1000" fill="hold"/>
                                        <p:tgtEl>
                                          <p:spTgt spid="231"/>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2" presetSubtype="4">
                                  <p:stCondLst>
                                    <p:cond delay="0"/>
                                  </p:stCondLst>
                                  <p:childTnLst>
                                    <p:set>
                                      <p:cBhvr>
                                        <p:cTn id="230" dur="1" fill="hold">
                                          <p:stCondLst>
                                            <p:cond delay="0"/>
                                          </p:stCondLst>
                                        </p:cTn>
                                        <p:tgtEl>
                                          <p:spTgt spid="211"/>
                                        </p:tgtEl>
                                        <p:attrNameLst>
                                          <p:attrName>style.visibility</p:attrName>
                                        </p:attrNameLst>
                                      </p:cBhvr>
                                      <p:to>
                                        <p:strVal val="visible"/>
                                      </p:to>
                                    </p:set>
                                    <p:anim calcmode="lin" valueType="num">
                                      <p:cBhvr additive="repl">
                                        <p:cTn id="231" dur="1000" fill="hold"/>
                                        <p:tgtEl>
                                          <p:spTgt spid="211"/>
                                        </p:tgtEl>
                                        <p:attrNameLst>
                                          <p:attrName>ppt_x</p:attrName>
                                        </p:attrNameLst>
                                      </p:cBhvr>
                                      <p:tavLst>
                                        <p:tav tm="0">
                                          <p:val>
                                            <p:strVal val="#ppt_x"/>
                                          </p:val>
                                        </p:tav>
                                        <p:tav tm="100000">
                                          <p:val>
                                            <p:strVal val="#ppt_x"/>
                                          </p:val>
                                        </p:tav>
                                      </p:tavLst>
                                    </p:anim>
                                    <p:anim calcmode="lin" valueType="num">
                                      <p:cBhvr additive="repl">
                                        <p:cTn id="232" dur="1000" fill="hold"/>
                                        <p:tgtEl>
                                          <p:spTgt spid="211"/>
                                        </p:tgtEl>
                                        <p:attrNameLst>
                                          <p:attrName>ppt_y</p:attrName>
                                        </p:attrNameLst>
                                      </p:cBhvr>
                                      <p:tavLst>
                                        <p:tav tm="0">
                                          <p:val>
                                            <p:strVal val="1+#ppt_h/2"/>
                                          </p:val>
                                        </p:tav>
                                        <p:tav tm="100000">
                                          <p:val>
                                            <p:strVal val="#ppt_y"/>
                                          </p:val>
                                        </p:tav>
                                      </p:tavLst>
                                    </p:anim>
                                  </p:childTnLst>
                                </p:cTn>
                              </p:par>
                              <p:par>
                                <p:cTn id="233" nodeType="withEffect" fill="hold" presetClass="entr" presetID="2" presetSubtype="4">
                                  <p:stCondLst>
                                    <p:cond delay="0"/>
                                  </p:stCondLst>
                                  <p:childTnLst>
                                    <p:set>
                                      <p:cBhvr>
                                        <p:cTn id="234" dur="1" fill="hold">
                                          <p:stCondLst>
                                            <p:cond delay="0"/>
                                          </p:stCondLst>
                                        </p:cTn>
                                        <p:tgtEl>
                                          <p:spTgt spid="213"/>
                                        </p:tgtEl>
                                        <p:attrNameLst>
                                          <p:attrName>style.visibility</p:attrName>
                                        </p:attrNameLst>
                                      </p:cBhvr>
                                      <p:to>
                                        <p:strVal val="visible"/>
                                      </p:to>
                                    </p:set>
                                    <p:anim calcmode="lin" valueType="num">
                                      <p:cBhvr additive="repl">
                                        <p:cTn id="235" dur="1000" fill="hold"/>
                                        <p:tgtEl>
                                          <p:spTgt spid="213"/>
                                        </p:tgtEl>
                                        <p:attrNameLst>
                                          <p:attrName>ppt_x</p:attrName>
                                        </p:attrNameLst>
                                      </p:cBhvr>
                                      <p:tavLst>
                                        <p:tav tm="0">
                                          <p:val>
                                            <p:strVal val="#ppt_x"/>
                                          </p:val>
                                        </p:tav>
                                        <p:tav tm="100000">
                                          <p:val>
                                            <p:strVal val="#ppt_x"/>
                                          </p:val>
                                        </p:tav>
                                      </p:tavLst>
                                    </p:anim>
                                    <p:anim calcmode="lin" valueType="num">
                                      <p:cBhvr additive="repl">
                                        <p:cTn id="236" dur="1000" fill="hold"/>
                                        <p:tgtEl>
                                          <p:spTgt spid="213"/>
                                        </p:tgtEl>
                                        <p:attrNameLst>
                                          <p:attrName>ppt_y</p:attrName>
                                        </p:attrNameLst>
                                      </p:cBhvr>
                                      <p:tavLst>
                                        <p:tav tm="0">
                                          <p:val>
                                            <p:strVal val="1+#ppt_h/2"/>
                                          </p:val>
                                        </p:tav>
                                        <p:tav tm="100000">
                                          <p:val>
                                            <p:strVal val="#ppt_y"/>
                                          </p:val>
                                        </p:tav>
                                      </p:tavLst>
                                    </p:anim>
                                  </p:childTnLst>
                                </p:cTn>
                              </p:par>
                              <p:par>
                                <p:cTn id="237" nodeType="withEffect" fill="hold" presetClass="entr" presetID="2" presetSubtype="4">
                                  <p:stCondLst>
                                    <p:cond delay="0"/>
                                  </p:stCondLst>
                                  <p:childTnLst>
                                    <p:set>
                                      <p:cBhvr>
                                        <p:cTn id="238" dur="1" fill="hold">
                                          <p:stCondLst>
                                            <p:cond delay="0"/>
                                          </p:stCondLst>
                                        </p:cTn>
                                        <p:tgtEl>
                                          <p:spTgt spid="223"/>
                                        </p:tgtEl>
                                        <p:attrNameLst>
                                          <p:attrName>style.visibility</p:attrName>
                                        </p:attrNameLst>
                                      </p:cBhvr>
                                      <p:to>
                                        <p:strVal val="visible"/>
                                      </p:to>
                                    </p:set>
                                    <p:anim calcmode="lin" valueType="num">
                                      <p:cBhvr additive="repl">
                                        <p:cTn id="239" dur="1000" fill="hold"/>
                                        <p:tgtEl>
                                          <p:spTgt spid="223"/>
                                        </p:tgtEl>
                                        <p:attrNameLst>
                                          <p:attrName>ppt_x</p:attrName>
                                        </p:attrNameLst>
                                      </p:cBhvr>
                                      <p:tavLst>
                                        <p:tav tm="0">
                                          <p:val>
                                            <p:strVal val="#ppt_x"/>
                                          </p:val>
                                        </p:tav>
                                        <p:tav tm="100000">
                                          <p:val>
                                            <p:strVal val="#ppt_x"/>
                                          </p:val>
                                        </p:tav>
                                      </p:tavLst>
                                    </p:anim>
                                    <p:anim calcmode="lin" valueType="num">
                                      <p:cBhvr additive="repl">
                                        <p:cTn id="240" dur="1000" fill="hold"/>
                                        <p:tgtEl>
                                          <p:spTgt spid="223"/>
                                        </p:tgtEl>
                                        <p:attrNameLst>
                                          <p:attrName>ppt_y</p:attrName>
                                        </p:attrNameLst>
                                      </p:cBhvr>
                                      <p:tavLst>
                                        <p:tav tm="0">
                                          <p:val>
                                            <p:strVal val="1+#ppt_h/2"/>
                                          </p:val>
                                        </p:tav>
                                        <p:tav tm="100000">
                                          <p:val>
                                            <p:strVal val="#ppt_y"/>
                                          </p:val>
                                        </p:tav>
                                      </p:tavLst>
                                    </p:anim>
                                  </p:childTnLst>
                                </p:cTn>
                              </p:par>
                              <p:par>
                                <p:cTn id="241" nodeType="withEffect" fill="hold" presetClass="entr" presetID="2" presetSubtype="4">
                                  <p:stCondLst>
                                    <p:cond delay="0"/>
                                  </p:stCondLst>
                                  <p:childTnLst>
                                    <p:set>
                                      <p:cBhvr>
                                        <p:cTn id="242" dur="1" fill="hold">
                                          <p:stCondLst>
                                            <p:cond delay="0"/>
                                          </p:stCondLst>
                                        </p:cTn>
                                        <p:tgtEl>
                                          <p:spTgt spid="233"/>
                                        </p:tgtEl>
                                        <p:attrNameLst>
                                          <p:attrName>style.visibility</p:attrName>
                                        </p:attrNameLst>
                                      </p:cBhvr>
                                      <p:to>
                                        <p:strVal val="visible"/>
                                      </p:to>
                                    </p:set>
                                    <p:anim calcmode="lin" valueType="num">
                                      <p:cBhvr additive="repl">
                                        <p:cTn id="243" dur="1000" fill="hold"/>
                                        <p:tgtEl>
                                          <p:spTgt spid="233"/>
                                        </p:tgtEl>
                                        <p:attrNameLst>
                                          <p:attrName>ppt_x</p:attrName>
                                        </p:attrNameLst>
                                      </p:cBhvr>
                                      <p:tavLst>
                                        <p:tav tm="0">
                                          <p:val>
                                            <p:strVal val="#ppt_x"/>
                                          </p:val>
                                        </p:tav>
                                        <p:tav tm="100000">
                                          <p:val>
                                            <p:strVal val="#ppt_x"/>
                                          </p:val>
                                        </p:tav>
                                      </p:tavLst>
                                    </p:anim>
                                    <p:anim calcmode="lin" valueType="num">
                                      <p:cBhvr additive="repl">
                                        <p:cTn id="244" dur="1000" fill="hold"/>
                                        <p:tgtEl>
                                          <p:spTgt spid="233"/>
                                        </p:tgtEl>
                                        <p:attrNameLst>
                                          <p:attrName>ppt_y</p:attrName>
                                        </p:attrNameLst>
                                      </p:cBhvr>
                                      <p:tavLst>
                                        <p:tav tm="0">
                                          <p:val>
                                            <p:strVal val="1+#ppt_h/2"/>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2" presetSubtype="4">
                                  <p:stCondLst>
                                    <p:cond delay="0"/>
                                  </p:stCondLst>
                                  <p:childTnLst>
                                    <p:set>
                                      <p:cBhvr>
                                        <p:cTn id="248" dur="1" fill="hold">
                                          <p:stCondLst>
                                            <p:cond delay="0"/>
                                          </p:stCondLst>
                                        </p:cTn>
                                        <p:tgtEl>
                                          <p:spTgt spid="217"/>
                                        </p:tgtEl>
                                        <p:attrNameLst>
                                          <p:attrName>style.visibility</p:attrName>
                                        </p:attrNameLst>
                                      </p:cBhvr>
                                      <p:to>
                                        <p:strVal val="visible"/>
                                      </p:to>
                                    </p:set>
                                    <p:anim calcmode="lin" valueType="num">
                                      <p:cBhvr additive="repl">
                                        <p:cTn id="249" dur="1000" fill="hold"/>
                                        <p:tgtEl>
                                          <p:spTgt spid="217"/>
                                        </p:tgtEl>
                                        <p:attrNameLst>
                                          <p:attrName>ppt_x</p:attrName>
                                        </p:attrNameLst>
                                      </p:cBhvr>
                                      <p:tavLst>
                                        <p:tav tm="0">
                                          <p:val>
                                            <p:strVal val="#ppt_x"/>
                                          </p:val>
                                        </p:tav>
                                        <p:tav tm="100000">
                                          <p:val>
                                            <p:strVal val="#ppt_x"/>
                                          </p:val>
                                        </p:tav>
                                      </p:tavLst>
                                    </p:anim>
                                    <p:anim calcmode="lin" valueType="num">
                                      <p:cBhvr additive="repl">
                                        <p:cTn id="250" dur="1000" fill="hold"/>
                                        <p:tgtEl>
                                          <p:spTgt spid="217"/>
                                        </p:tgtEl>
                                        <p:attrNameLst>
                                          <p:attrName>ppt_y</p:attrName>
                                        </p:attrNameLst>
                                      </p:cBhvr>
                                      <p:tavLst>
                                        <p:tav tm="0">
                                          <p:val>
                                            <p:strVal val="1+#ppt_h/2"/>
                                          </p:val>
                                        </p:tav>
                                        <p:tav tm="100000">
                                          <p:val>
                                            <p:strVal val="#ppt_y"/>
                                          </p:val>
                                        </p:tav>
                                      </p:tavLst>
                                    </p:anim>
                                  </p:childTnLst>
                                </p:cTn>
                              </p:par>
                              <p:par>
                                <p:cTn id="251" nodeType="withEffect" fill="hold" presetClass="entr" presetID="2" presetSubtype="4">
                                  <p:stCondLst>
                                    <p:cond delay="0"/>
                                  </p:stCondLst>
                                  <p:childTnLst>
                                    <p:set>
                                      <p:cBhvr>
                                        <p:cTn id="252" dur="1" fill="hold">
                                          <p:stCondLst>
                                            <p:cond delay="0"/>
                                          </p:stCondLst>
                                        </p:cTn>
                                        <p:tgtEl>
                                          <p:spTgt spid="228"/>
                                        </p:tgtEl>
                                        <p:attrNameLst>
                                          <p:attrName>style.visibility</p:attrName>
                                        </p:attrNameLst>
                                      </p:cBhvr>
                                      <p:to>
                                        <p:strVal val="visible"/>
                                      </p:to>
                                    </p:set>
                                    <p:anim calcmode="lin" valueType="num">
                                      <p:cBhvr additive="repl">
                                        <p:cTn id="253" dur="1000" fill="hold"/>
                                        <p:tgtEl>
                                          <p:spTgt spid="228"/>
                                        </p:tgtEl>
                                        <p:attrNameLst>
                                          <p:attrName>ppt_x</p:attrName>
                                        </p:attrNameLst>
                                      </p:cBhvr>
                                      <p:tavLst>
                                        <p:tav tm="0">
                                          <p:val>
                                            <p:strVal val="#ppt_x"/>
                                          </p:val>
                                        </p:tav>
                                        <p:tav tm="100000">
                                          <p:val>
                                            <p:strVal val="#ppt_x"/>
                                          </p:val>
                                        </p:tav>
                                      </p:tavLst>
                                    </p:anim>
                                    <p:anim calcmode="lin" valueType="num">
                                      <p:cBhvr additive="repl">
                                        <p:cTn id="254" dur="1000" fill="hold"/>
                                        <p:tgtEl>
                                          <p:spTgt spid="228"/>
                                        </p:tgtEl>
                                        <p:attrNameLst>
                                          <p:attrName>ppt_y</p:attrName>
                                        </p:attrNameLst>
                                      </p:cBhvr>
                                      <p:tavLst>
                                        <p:tav tm="0">
                                          <p:val>
                                            <p:strVal val="1+#ppt_h/2"/>
                                          </p:val>
                                        </p:tav>
                                        <p:tav tm="100000">
                                          <p:val>
                                            <p:strVal val="#ppt_y"/>
                                          </p:val>
                                        </p:tav>
                                      </p:tavLst>
                                    </p:anim>
                                  </p:childTnLst>
                                </p:cTn>
                              </p:par>
                              <p:par>
                                <p:cTn id="255" nodeType="withEffect" fill="hold" presetClass="entr" presetID="2" presetSubtype="4">
                                  <p:stCondLst>
                                    <p:cond delay="0"/>
                                  </p:stCondLst>
                                  <p:childTnLst>
                                    <p:set>
                                      <p:cBhvr>
                                        <p:cTn id="256" dur="1" fill="hold">
                                          <p:stCondLst>
                                            <p:cond delay="0"/>
                                          </p:stCondLst>
                                        </p:cTn>
                                        <p:tgtEl>
                                          <p:spTgt spid="234"/>
                                        </p:tgtEl>
                                        <p:attrNameLst>
                                          <p:attrName>style.visibility</p:attrName>
                                        </p:attrNameLst>
                                      </p:cBhvr>
                                      <p:to>
                                        <p:strVal val="visible"/>
                                      </p:to>
                                    </p:set>
                                    <p:anim calcmode="lin" valueType="num">
                                      <p:cBhvr additive="repl">
                                        <p:cTn id="257" dur="1000" fill="hold"/>
                                        <p:tgtEl>
                                          <p:spTgt spid="234"/>
                                        </p:tgtEl>
                                        <p:attrNameLst>
                                          <p:attrName>ppt_x</p:attrName>
                                        </p:attrNameLst>
                                      </p:cBhvr>
                                      <p:tavLst>
                                        <p:tav tm="0">
                                          <p:val>
                                            <p:strVal val="#ppt_x"/>
                                          </p:val>
                                        </p:tav>
                                        <p:tav tm="100000">
                                          <p:val>
                                            <p:strVal val="#ppt_x"/>
                                          </p:val>
                                        </p:tav>
                                      </p:tavLst>
                                    </p:anim>
                                    <p:anim calcmode="lin" valueType="num">
                                      <p:cBhvr additive="repl">
                                        <p:cTn id="258" dur="1000" fill="hold"/>
                                        <p:tgtEl>
                                          <p:spTgt spid="234"/>
                                        </p:tgtEl>
                                        <p:attrNameLst>
                                          <p:attrName>ppt_y</p:attrName>
                                        </p:attrNameLst>
                                      </p:cBhvr>
                                      <p:tavLst>
                                        <p:tav tm="0">
                                          <p:val>
                                            <p:strVal val="1+#ppt_h/2"/>
                                          </p:val>
                                        </p:tav>
                                        <p:tav tm="100000">
                                          <p:val>
                                            <p:strVal val="#ppt_y"/>
                                          </p:val>
                                        </p:tav>
                                      </p:tavLst>
                                    </p:anim>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2" presetSubtype="4">
                                  <p:stCondLst>
                                    <p:cond delay="0"/>
                                  </p:stCondLst>
                                  <p:childTnLst>
                                    <p:set>
                                      <p:cBhvr>
                                        <p:cTn id="262" dur="1" fill="hold">
                                          <p:stCondLst>
                                            <p:cond delay="0"/>
                                          </p:stCondLst>
                                        </p:cTn>
                                        <p:tgtEl>
                                          <p:spTgt spid="221"/>
                                        </p:tgtEl>
                                        <p:attrNameLst>
                                          <p:attrName>style.visibility</p:attrName>
                                        </p:attrNameLst>
                                      </p:cBhvr>
                                      <p:to>
                                        <p:strVal val="visible"/>
                                      </p:to>
                                    </p:set>
                                    <p:anim calcmode="lin" valueType="num">
                                      <p:cBhvr additive="repl">
                                        <p:cTn id="263" dur="1000" fill="hold"/>
                                        <p:tgtEl>
                                          <p:spTgt spid="221"/>
                                        </p:tgtEl>
                                        <p:attrNameLst>
                                          <p:attrName>ppt_x</p:attrName>
                                        </p:attrNameLst>
                                      </p:cBhvr>
                                      <p:tavLst>
                                        <p:tav tm="0">
                                          <p:val>
                                            <p:strVal val="#ppt_x"/>
                                          </p:val>
                                        </p:tav>
                                        <p:tav tm="100000">
                                          <p:val>
                                            <p:strVal val="#ppt_x"/>
                                          </p:val>
                                        </p:tav>
                                      </p:tavLst>
                                    </p:anim>
                                    <p:anim calcmode="lin" valueType="num">
                                      <p:cBhvr additive="repl">
                                        <p:cTn id="264" dur="1000" fill="hold"/>
                                        <p:tgtEl>
                                          <p:spTgt spid="221"/>
                                        </p:tgtEl>
                                        <p:attrNameLst>
                                          <p:attrName>ppt_y</p:attrName>
                                        </p:attrNameLst>
                                      </p:cBhvr>
                                      <p:tavLst>
                                        <p:tav tm="0">
                                          <p:val>
                                            <p:strVal val="1+#ppt_h/2"/>
                                          </p:val>
                                        </p:tav>
                                        <p:tav tm="100000">
                                          <p:val>
                                            <p:strVal val="#ppt_y"/>
                                          </p:val>
                                        </p:tav>
                                      </p:tavLst>
                                    </p:anim>
                                  </p:childTnLst>
                                </p:cTn>
                              </p:par>
                              <p:par>
                                <p:cTn id="265" nodeType="withEffect" fill="hold" presetClass="entr" presetID="2" presetSubtype="4">
                                  <p:stCondLst>
                                    <p:cond delay="0"/>
                                  </p:stCondLst>
                                  <p:childTnLst>
                                    <p:set>
                                      <p:cBhvr>
                                        <p:cTn id="266" dur="1" fill="hold">
                                          <p:stCondLst>
                                            <p:cond delay="0"/>
                                          </p:stCondLst>
                                        </p:cTn>
                                        <p:tgtEl>
                                          <p:spTgt spid="219"/>
                                        </p:tgtEl>
                                        <p:attrNameLst>
                                          <p:attrName>style.visibility</p:attrName>
                                        </p:attrNameLst>
                                      </p:cBhvr>
                                      <p:to>
                                        <p:strVal val="visible"/>
                                      </p:to>
                                    </p:set>
                                    <p:anim calcmode="lin" valueType="num">
                                      <p:cBhvr additive="repl">
                                        <p:cTn id="267" dur="1000" fill="hold"/>
                                        <p:tgtEl>
                                          <p:spTgt spid="219"/>
                                        </p:tgtEl>
                                        <p:attrNameLst>
                                          <p:attrName>ppt_x</p:attrName>
                                        </p:attrNameLst>
                                      </p:cBhvr>
                                      <p:tavLst>
                                        <p:tav tm="0">
                                          <p:val>
                                            <p:strVal val="#ppt_x"/>
                                          </p:val>
                                        </p:tav>
                                        <p:tav tm="100000">
                                          <p:val>
                                            <p:strVal val="#ppt_x"/>
                                          </p:val>
                                        </p:tav>
                                      </p:tavLst>
                                    </p:anim>
                                    <p:anim calcmode="lin" valueType="num">
                                      <p:cBhvr additive="repl">
                                        <p:cTn id="268" dur="1000" fill="hold"/>
                                        <p:tgtEl>
                                          <p:spTgt spid="219"/>
                                        </p:tgtEl>
                                        <p:attrNameLst>
                                          <p:attrName>ppt_y</p:attrName>
                                        </p:attrNameLst>
                                      </p:cBhvr>
                                      <p:tavLst>
                                        <p:tav tm="0">
                                          <p:val>
                                            <p:strVal val="1+#ppt_h/2"/>
                                          </p:val>
                                        </p:tav>
                                        <p:tav tm="100000">
                                          <p:val>
                                            <p:strVal val="#ppt_y"/>
                                          </p:val>
                                        </p:tav>
                                      </p:tavLst>
                                    </p:anim>
                                  </p:childTnLst>
                                </p:cTn>
                              </p:par>
                              <p:par>
                                <p:cTn id="269" nodeType="withEffect" fill="hold" presetClass="entr" presetID="2" presetSubtype="4">
                                  <p:stCondLst>
                                    <p:cond delay="0"/>
                                  </p:stCondLst>
                                  <p:childTnLst>
                                    <p:set>
                                      <p:cBhvr>
                                        <p:cTn id="270" dur="1" fill="hold">
                                          <p:stCondLst>
                                            <p:cond delay="0"/>
                                          </p:stCondLst>
                                        </p:cTn>
                                        <p:tgtEl>
                                          <p:spTgt spid="235"/>
                                        </p:tgtEl>
                                        <p:attrNameLst>
                                          <p:attrName>style.visibility</p:attrName>
                                        </p:attrNameLst>
                                      </p:cBhvr>
                                      <p:to>
                                        <p:strVal val="visible"/>
                                      </p:to>
                                    </p:set>
                                    <p:anim calcmode="lin" valueType="num">
                                      <p:cBhvr additive="repl">
                                        <p:cTn id="271" dur="1000" fill="hold"/>
                                        <p:tgtEl>
                                          <p:spTgt spid="235"/>
                                        </p:tgtEl>
                                        <p:attrNameLst>
                                          <p:attrName>ppt_x</p:attrName>
                                        </p:attrNameLst>
                                      </p:cBhvr>
                                      <p:tavLst>
                                        <p:tav tm="0">
                                          <p:val>
                                            <p:strVal val="#ppt_x"/>
                                          </p:val>
                                        </p:tav>
                                        <p:tav tm="100000">
                                          <p:val>
                                            <p:strVal val="#ppt_x"/>
                                          </p:val>
                                        </p:tav>
                                      </p:tavLst>
                                    </p:anim>
                                    <p:anim calcmode="lin" valueType="num">
                                      <p:cBhvr additive="repl">
                                        <p:cTn id="272" dur="1000" fill="hold"/>
                                        <p:tgtEl>
                                          <p:spTgt spid="235"/>
                                        </p:tgtEl>
                                        <p:attrNameLst>
                                          <p:attrName>ppt_y</p:attrName>
                                        </p:attrNameLst>
                                      </p:cBhvr>
                                      <p:tavLst>
                                        <p:tav tm="0">
                                          <p:val>
                                            <p:strVal val="1+#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2" presetSubtype="4">
                                  <p:stCondLst>
                                    <p:cond delay="0"/>
                                  </p:stCondLst>
                                  <p:childTnLst>
                                    <p:set>
                                      <p:cBhvr>
                                        <p:cTn id="276" dur="1" fill="hold">
                                          <p:stCondLst>
                                            <p:cond delay="0"/>
                                          </p:stCondLst>
                                        </p:cTn>
                                        <p:tgtEl>
                                          <p:spTgt spid="232"/>
                                        </p:tgtEl>
                                        <p:attrNameLst>
                                          <p:attrName>style.visibility</p:attrName>
                                        </p:attrNameLst>
                                      </p:cBhvr>
                                      <p:to>
                                        <p:strVal val="visible"/>
                                      </p:to>
                                    </p:set>
                                    <p:anim calcmode="lin" valueType="num">
                                      <p:cBhvr additive="repl">
                                        <p:cTn id="277" dur="1000" fill="hold"/>
                                        <p:tgtEl>
                                          <p:spTgt spid="232"/>
                                        </p:tgtEl>
                                        <p:attrNameLst>
                                          <p:attrName>ppt_x</p:attrName>
                                        </p:attrNameLst>
                                      </p:cBhvr>
                                      <p:tavLst>
                                        <p:tav tm="0">
                                          <p:val>
                                            <p:strVal val="#ppt_x"/>
                                          </p:val>
                                        </p:tav>
                                        <p:tav tm="100000">
                                          <p:val>
                                            <p:strVal val="#ppt_x"/>
                                          </p:val>
                                        </p:tav>
                                      </p:tavLst>
                                    </p:anim>
                                    <p:anim calcmode="lin" valueType="num">
                                      <p:cBhvr additive="repl">
                                        <p:cTn id="278" dur="1000" fill="hold"/>
                                        <p:tgtEl>
                                          <p:spTgt spid="232"/>
                                        </p:tgtEl>
                                        <p:attrNameLst>
                                          <p:attrName>ppt_y</p:attrName>
                                        </p:attrNameLst>
                                      </p:cBhvr>
                                      <p:tavLst>
                                        <p:tav tm="0">
                                          <p:val>
                                            <p:strVal val="1+#ppt_h/2"/>
                                          </p:val>
                                        </p:tav>
                                        <p:tav tm="100000">
                                          <p:val>
                                            <p:strVal val="#ppt_y"/>
                                          </p:val>
                                        </p:tav>
                                      </p:tavLst>
                                    </p:anim>
                                  </p:childTnLst>
                                </p:cTn>
                              </p:par>
                              <p:par>
                                <p:cTn id="279" nodeType="withEffect" fill="hold" presetClass="entr" presetID="2" presetSubtype="4">
                                  <p:stCondLst>
                                    <p:cond delay="0"/>
                                  </p:stCondLst>
                                  <p:childTnLst>
                                    <p:set>
                                      <p:cBhvr>
                                        <p:cTn id="280" dur="1" fill="hold">
                                          <p:stCondLst>
                                            <p:cond delay="0"/>
                                          </p:stCondLst>
                                        </p:cTn>
                                        <p:tgtEl>
                                          <p:spTgt spid="224"/>
                                        </p:tgtEl>
                                        <p:attrNameLst>
                                          <p:attrName>style.visibility</p:attrName>
                                        </p:attrNameLst>
                                      </p:cBhvr>
                                      <p:to>
                                        <p:strVal val="visible"/>
                                      </p:to>
                                    </p:set>
                                    <p:anim calcmode="lin" valueType="num">
                                      <p:cBhvr additive="repl">
                                        <p:cTn id="281" dur="1000" fill="hold"/>
                                        <p:tgtEl>
                                          <p:spTgt spid="224"/>
                                        </p:tgtEl>
                                        <p:attrNameLst>
                                          <p:attrName>ppt_x</p:attrName>
                                        </p:attrNameLst>
                                      </p:cBhvr>
                                      <p:tavLst>
                                        <p:tav tm="0">
                                          <p:val>
                                            <p:strVal val="#ppt_x"/>
                                          </p:val>
                                        </p:tav>
                                        <p:tav tm="100000">
                                          <p:val>
                                            <p:strVal val="#ppt_x"/>
                                          </p:val>
                                        </p:tav>
                                      </p:tavLst>
                                    </p:anim>
                                    <p:anim calcmode="lin" valueType="num">
                                      <p:cBhvr additive="repl">
                                        <p:cTn id="282" dur="1000" fill="hold"/>
                                        <p:tgtEl>
                                          <p:spTgt spid="224"/>
                                        </p:tgtEl>
                                        <p:attrNameLst>
                                          <p:attrName>ppt_y</p:attrName>
                                        </p:attrNameLst>
                                      </p:cBhvr>
                                      <p:tavLst>
                                        <p:tav tm="0">
                                          <p:val>
                                            <p:strVal val="1+#ppt_h/2"/>
                                          </p:val>
                                        </p:tav>
                                        <p:tav tm="100000">
                                          <p:val>
                                            <p:strVal val="#ppt_y"/>
                                          </p:val>
                                        </p:tav>
                                      </p:tavLst>
                                    </p:anim>
                                  </p:childTnLst>
                                </p:cTn>
                              </p:par>
                              <p:par>
                                <p:cTn id="283" nodeType="withEffect" fill="hold" presetClass="entr" presetID="2" presetSubtype="4">
                                  <p:stCondLst>
                                    <p:cond delay="0"/>
                                  </p:stCondLst>
                                  <p:childTnLst>
                                    <p:set>
                                      <p:cBhvr>
                                        <p:cTn id="284" dur="1" fill="hold">
                                          <p:stCondLst>
                                            <p:cond delay="0"/>
                                          </p:stCondLst>
                                        </p:cTn>
                                        <p:tgtEl>
                                          <p:spTgt spid="220"/>
                                        </p:tgtEl>
                                        <p:attrNameLst>
                                          <p:attrName>style.visibility</p:attrName>
                                        </p:attrNameLst>
                                      </p:cBhvr>
                                      <p:to>
                                        <p:strVal val="visible"/>
                                      </p:to>
                                    </p:set>
                                    <p:anim calcmode="lin" valueType="num">
                                      <p:cBhvr additive="repl">
                                        <p:cTn id="285" dur="1000" fill="hold"/>
                                        <p:tgtEl>
                                          <p:spTgt spid="220"/>
                                        </p:tgtEl>
                                        <p:attrNameLst>
                                          <p:attrName>ppt_x</p:attrName>
                                        </p:attrNameLst>
                                      </p:cBhvr>
                                      <p:tavLst>
                                        <p:tav tm="0">
                                          <p:val>
                                            <p:strVal val="#ppt_x"/>
                                          </p:val>
                                        </p:tav>
                                        <p:tav tm="100000">
                                          <p:val>
                                            <p:strVal val="#ppt_x"/>
                                          </p:val>
                                        </p:tav>
                                      </p:tavLst>
                                    </p:anim>
                                    <p:anim calcmode="lin" valueType="num">
                                      <p:cBhvr additive="repl">
                                        <p:cTn id="286" dur="10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2" presetSubtype="4">
                                  <p:stCondLst>
                                    <p:cond delay="0"/>
                                  </p:stCondLst>
                                  <p:childTnLst>
                                    <p:set>
                                      <p:cBhvr>
                                        <p:cTn id="290" dur="1" fill="hold">
                                          <p:stCondLst>
                                            <p:cond delay="0"/>
                                          </p:stCondLst>
                                        </p:cTn>
                                        <p:tgtEl>
                                          <p:spTgt spid="218"/>
                                        </p:tgtEl>
                                        <p:attrNameLst>
                                          <p:attrName>style.visibility</p:attrName>
                                        </p:attrNameLst>
                                      </p:cBhvr>
                                      <p:to>
                                        <p:strVal val="visible"/>
                                      </p:to>
                                    </p:set>
                                    <p:anim calcmode="lin" valueType="num">
                                      <p:cBhvr additive="repl">
                                        <p:cTn id="291" dur="1000" fill="hold"/>
                                        <p:tgtEl>
                                          <p:spTgt spid="218"/>
                                        </p:tgtEl>
                                        <p:attrNameLst>
                                          <p:attrName>ppt_x</p:attrName>
                                        </p:attrNameLst>
                                      </p:cBhvr>
                                      <p:tavLst>
                                        <p:tav tm="0">
                                          <p:val>
                                            <p:strVal val="#ppt_x"/>
                                          </p:val>
                                        </p:tav>
                                        <p:tav tm="100000">
                                          <p:val>
                                            <p:strVal val="#ppt_x"/>
                                          </p:val>
                                        </p:tav>
                                      </p:tavLst>
                                    </p:anim>
                                    <p:anim calcmode="lin" valueType="num">
                                      <p:cBhvr additive="repl">
                                        <p:cTn id="292" dur="1000" fill="hold"/>
                                        <p:tgtEl>
                                          <p:spTgt spid="218"/>
                                        </p:tgtEl>
                                        <p:attrNameLst>
                                          <p:attrName>ppt_y</p:attrName>
                                        </p:attrNameLst>
                                      </p:cBhvr>
                                      <p:tavLst>
                                        <p:tav tm="0">
                                          <p:val>
                                            <p:strVal val="1+#ppt_h/2"/>
                                          </p:val>
                                        </p:tav>
                                        <p:tav tm="100000">
                                          <p:val>
                                            <p:strVal val="#ppt_y"/>
                                          </p:val>
                                        </p:tav>
                                      </p:tavLst>
                                    </p:anim>
                                  </p:childTnLst>
                                </p:cTn>
                              </p:par>
                              <p:par>
                                <p:cTn id="293" nodeType="withEffect" fill="hold" presetClass="entr" presetID="2" presetSubtype="4">
                                  <p:stCondLst>
                                    <p:cond delay="0"/>
                                  </p:stCondLst>
                                  <p:childTnLst>
                                    <p:set>
                                      <p:cBhvr>
                                        <p:cTn id="294" dur="1" fill="hold">
                                          <p:stCondLst>
                                            <p:cond delay="0"/>
                                          </p:stCondLst>
                                        </p:cTn>
                                        <p:tgtEl>
                                          <p:spTgt spid="225"/>
                                        </p:tgtEl>
                                        <p:attrNameLst>
                                          <p:attrName>style.visibility</p:attrName>
                                        </p:attrNameLst>
                                      </p:cBhvr>
                                      <p:to>
                                        <p:strVal val="visible"/>
                                      </p:to>
                                    </p:set>
                                    <p:anim calcmode="lin" valueType="num">
                                      <p:cBhvr additive="repl">
                                        <p:cTn id="295" dur="1000" fill="hold"/>
                                        <p:tgtEl>
                                          <p:spTgt spid="225"/>
                                        </p:tgtEl>
                                        <p:attrNameLst>
                                          <p:attrName>ppt_x</p:attrName>
                                        </p:attrNameLst>
                                      </p:cBhvr>
                                      <p:tavLst>
                                        <p:tav tm="0">
                                          <p:val>
                                            <p:strVal val="#ppt_x"/>
                                          </p:val>
                                        </p:tav>
                                        <p:tav tm="100000">
                                          <p:val>
                                            <p:strVal val="#ppt_x"/>
                                          </p:val>
                                        </p:tav>
                                      </p:tavLst>
                                    </p:anim>
                                    <p:anim calcmode="lin" valueType="num">
                                      <p:cBhvr additive="repl">
                                        <p:cTn id="296" dur="1000" fill="hold"/>
                                        <p:tgtEl>
                                          <p:spTgt spid="225"/>
                                        </p:tgtEl>
                                        <p:attrNameLst>
                                          <p:attrName>ppt_y</p:attrName>
                                        </p:attrNameLst>
                                      </p:cBhvr>
                                      <p:tavLst>
                                        <p:tav tm="0">
                                          <p:val>
                                            <p:strVal val="1+#ppt_h/2"/>
                                          </p:val>
                                        </p:tav>
                                        <p:tav tm="100000">
                                          <p:val>
                                            <p:strVal val="#ppt_y"/>
                                          </p:val>
                                        </p:tav>
                                      </p:tavLst>
                                    </p:anim>
                                  </p:childTnLst>
                                </p:cTn>
                              </p:par>
                              <p:par>
                                <p:cTn id="297" nodeType="withEffect" fill="hold" presetClass="entr" presetID="2" presetSubtype="4">
                                  <p:stCondLst>
                                    <p:cond delay="0"/>
                                  </p:stCondLst>
                                  <p:childTnLst>
                                    <p:set>
                                      <p:cBhvr>
                                        <p:cTn id="298" dur="1" fill="hold">
                                          <p:stCondLst>
                                            <p:cond delay="0"/>
                                          </p:stCondLst>
                                        </p:cTn>
                                        <p:tgtEl>
                                          <p:spTgt spid="236"/>
                                        </p:tgtEl>
                                        <p:attrNameLst>
                                          <p:attrName>style.visibility</p:attrName>
                                        </p:attrNameLst>
                                      </p:cBhvr>
                                      <p:to>
                                        <p:strVal val="visible"/>
                                      </p:to>
                                    </p:set>
                                    <p:anim calcmode="lin" valueType="num">
                                      <p:cBhvr additive="repl">
                                        <p:cTn id="299" dur="1000" fill="hold"/>
                                        <p:tgtEl>
                                          <p:spTgt spid="236"/>
                                        </p:tgtEl>
                                        <p:attrNameLst>
                                          <p:attrName>ppt_x</p:attrName>
                                        </p:attrNameLst>
                                      </p:cBhvr>
                                      <p:tavLst>
                                        <p:tav tm="0">
                                          <p:val>
                                            <p:strVal val="#ppt_x"/>
                                          </p:val>
                                        </p:tav>
                                        <p:tav tm="100000">
                                          <p:val>
                                            <p:strVal val="#ppt_x"/>
                                          </p:val>
                                        </p:tav>
                                      </p:tavLst>
                                    </p:anim>
                                    <p:anim calcmode="lin" valueType="num">
                                      <p:cBhvr additive="repl">
                                        <p:cTn id="300" dur="10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2" presetSubtype="4">
                                  <p:stCondLst>
                                    <p:cond delay="0"/>
                                  </p:stCondLst>
                                  <p:childTnLst>
                                    <p:set>
                                      <p:cBhvr>
                                        <p:cTn id="304" dur="1" fill="hold">
                                          <p:stCondLst>
                                            <p:cond delay="0"/>
                                          </p:stCondLst>
                                        </p:cTn>
                                        <p:tgtEl>
                                          <p:spTgt spid="226"/>
                                        </p:tgtEl>
                                        <p:attrNameLst>
                                          <p:attrName>style.visibility</p:attrName>
                                        </p:attrNameLst>
                                      </p:cBhvr>
                                      <p:to>
                                        <p:strVal val="visible"/>
                                      </p:to>
                                    </p:set>
                                    <p:anim calcmode="lin" valueType="num">
                                      <p:cBhvr additive="repl">
                                        <p:cTn id="305" dur="1000" fill="hold"/>
                                        <p:tgtEl>
                                          <p:spTgt spid="226"/>
                                        </p:tgtEl>
                                        <p:attrNameLst>
                                          <p:attrName>ppt_x</p:attrName>
                                        </p:attrNameLst>
                                      </p:cBhvr>
                                      <p:tavLst>
                                        <p:tav tm="0">
                                          <p:val>
                                            <p:strVal val="#ppt_x"/>
                                          </p:val>
                                        </p:tav>
                                        <p:tav tm="100000">
                                          <p:val>
                                            <p:strVal val="#ppt_x"/>
                                          </p:val>
                                        </p:tav>
                                      </p:tavLst>
                                    </p:anim>
                                    <p:anim calcmode="lin" valueType="num">
                                      <p:cBhvr additive="repl">
                                        <p:cTn id="306" dur="1000" fill="hold"/>
                                        <p:tgtEl>
                                          <p:spTgt spid="226"/>
                                        </p:tgtEl>
                                        <p:attrNameLst>
                                          <p:attrName>ppt_y</p:attrName>
                                        </p:attrNameLst>
                                      </p:cBhvr>
                                      <p:tavLst>
                                        <p:tav tm="0">
                                          <p:val>
                                            <p:strVal val="1+#ppt_h/2"/>
                                          </p:val>
                                        </p:tav>
                                        <p:tav tm="100000">
                                          <p:val>
                                            <p:strVal val="#ppt_y"/>
                                          </p:val>
                                        </p:tav>
                                      </p:tavLst>
                                    </p:anim>
                                  </p:childTnLst>
                                </p:cTn>
                              </p:par>
                              <p:par>
                                <p:cTn id="307" nodeType="withEffect" fill="hold" presetClass="entr" presetID="2" presetSubtype="4">
                                  <p:stCondLst>
                                    <p:cond delay="0"/>
                                  </p:stCondLst>
                                  <p:childTnLst>
                                    <p:set>
                                      <p:cBhvr>
                                        <p:cTn id="308" dur="1" fill="hold">
                                          <p:stCondLst>
                                            <p:cond delay="0"/>
                                          </p:stCondLst>
                                        </p:cTn>
                                        <p:tgtEl>
                                          <p:spTgt spid="238"/>
                                        </p:tgtEl>
                                        <p:attrNameLst>
                                          <p:attrName>style.visibility</p:attrName>
                                        </p:attrNameLst>
                                      </p:cBhvr>
                                      <p:to>
                                        <p:strVal val="visible"/>
                                      </p:to>
                                    </p:set>
                                    <p:anim calcmode="lin" valueType="num">
                                      <p:cBhvr additive="repl">
                                        <p:cTn id="309" dur="1000" fill="hold"/>
                                        <p:tgtEl>
                                          <p:spTgt spid="238"/>
                                        </p:tgtEl>
                                        <p:attrNameLst>
                                          <p:attrName>ppt_x</p:attrName>
                                        </p:attrNameLst>
                                      </p:cBhvr>
                                      <p:tavLst>
                                        <p:tav tm="0">
                                          <p:val>
                                            <p:strVal val="#ppt_x"/>
                                          </p:val>
                                        </p:tav>
                                        <p:tav tm="100000">
                                          <p:val>
                                            <p:strVal val="#ppt_x"/>
                                          </p:val>
                                        </p:tav>
                                      </p:tavLst>
                                    </p:anim>
                                    <p:anim calcmode="lin" valueType="num">
                                      <p:cBhvr additive="repl">
                                        <p:cTn id="310" dur="1000" fill="hold"/>
                                        <p:tgtEl>
                                          <p:spTgt spid="238"/>
                                        </p:tgtEl>
                                        <p:attrNameLst>
                                          <p:attrName>ppt_y</p:attrName>
                                        </p:attrNameLst>
                                      </p:cBhvr>
                                      <p:tavLst>
                                        <p:tav tm="0">
                                          <p:val>
                                            <p:strVal val="1+#ppt_h/2"/>
                                          </p:val>
                                        </p:tav>
                                        <p:tav tm="100000">
                                          <p:val>
                                            <p:strVal val="#ppt_y"/>
                                          </p:val>
                                        </p:tav>
                                      </p:tavLst>
                                    </p:anim>
                                  </p:childTnLst>
                                </p:cTn>
                              </p:par>
                              <p:par>
                                <p:cTn id="311" nodeType="withEffect" fill="hold" presetClass="entr" presetID="2" presetSubtype="4">
                                  <p:stCondLst>
                                    <p:cond delay="0"/>
                                  </p:stCondLst>
                                  <p:childTnLst>
                                    <p:set>
                                      <p:cBhvr>
                                        <p:cTn id="312" dur="1" fill="hold">
                                          <p:stCondLst>
                                            <p:cond delay="0"/>
                                          </p:stCondLst>
                                        </p:cTn>
                                        <p:tgtEl>
                                          <p:spTgt spid="216"/>
                                        </p:tgtEl>
                                        <p:attrNameLst>
                                          <p:attrName>style.visibility</p:attrName>
                                        </p:attrNameLst>
                                      </p:cBhvr>
                                      <p:to>
                                        <p:strVal val="visible"/>
                                      </p:to>
                                    </p:set>
                                    <p:anim calcmode="lin" valueType="num">
                                      <p:cBhvr additive="repl">
                                        <p:cTn id="313" dur="1000" fill="hold"/>
                                        <p:tgtEl>
                                          <p:spTgt spid="216"/>
                                        </p:tgtEl>
                                        <p:attrNameLst>
                                          <p:attrName>ppt_x</p:attrName>
                                        </p:attrNameLst>
                                      </p:cBhvr>
                                      <p:tavLst>
                                        <p:tav tm="0">
                                          <p:val>
                                            <p:strVal val="#ppt_x"/>
                                          </p:val>
                                        </p:tav>
                                        <p:tav tm="100000">
                                          <p:val>
                                            <p:strVal val="#ppt_x"/>
                                          </p:val>
                                        </p:tav>
                                      </p:tavLst>
                                    </p:anim>
                                    <p:anim calcmode="lin" valueType="num">
                                      <p:cBhvr additive="repl">
                                        <p:cTn id="314" dur="1000" fill="hold"/>
                                        <p:tgtEl>
                                          <p:spTgt spid="216"/>
                                        </p:tgtEl>
                                        <p:attrNameLst>
                                          <p:attrName>ppt_y</p:attrName>
                                        </p:attrNameLst>
                                      </p:cBhvr>
                                      <p:tavLst>
                                        <p:tav tm="0">
                                          <p:val>
                                            <p:strVal val="1+#ppt_h/2"/>
                                          </p:val>
                                        </p:tav>
                                        <p:tav tm="100000">
                                          <p:val>
                                            <p:strVal val="#ppt_y"/>
                                          </p:val>
                                        </p:tav>
                                      </p:tavLst>
                                    </p:anim>
                                  </p:childTnLst>
                                </p:cTn>
                              </p:par>
                              <p:par>
                                <p:cTn id="315" nodeType="withEffect" fill="hold" presetClass="entr" presetID="2" presetSubtype="4">
                                  <p:stCondLst>
                                    <p:cond delay="0"/>
                                  </p:stCondLst>
                                  <p:childTnLst>
                                    <p:set>
                                      <p:cBhvr>
                                        <p:cTn id="316" dur="1" fill="hold">
                                          <p:stCondLst>
                                            <p:cond delay="0"/>
                                          </p:stCondLst>
                                        </p:cTn>
                                        <p:tgtEl>
                                          <p:spTgt spid="237"/>
                                        </p:tgtEl>
                                        <p:attrNameLst>
                                          <p:attrName>style.visibility</p:attrName>
                                        </p:attrNameLst>
                                      </p:cBhvr>
                                      <p:to>
                                        <p:strVal val="visible"/>
                                      </p:to>
                                    </p:set>
                                    <p:anim calcmode="lin" valueType="num">
                                      <p:cBhvr additive="repl">
                                        <p:cTn id="317" dur="1000" fill="hold"/>
                                        <p:tgtEl>
                                          <p:spTgt spid="237"/>
                                        </p:tgtEl>
                                        <p:attrNameLst>
                                          <p:attrName>ppt_x</p:attrName>
                                        </p:attrNameLst>
                                      </p:cBhvr>
                                      <p:tavLst>
                                        <p:tav tm="0">
                                          <p:val>
                                            <p:strVal val="#ppt_x"/>
                                          </p:val>
                                        </p:tav>
                                        <p:tav tm="100000">
                                          <p:val>
                                            <p:strVal val="#ppt_x"/>
                                          </p:val>
                                        </p:tav>
                                      </p:tavLst>
                                    </p:anim>
                                    <p:anim calcmode="lin" valueType="num">
                                      <p:cBhvr additive="repl">
                                        <p:cTn id="318" dur="1000" fill="hold"/>
                                        <p:tgtEl>
                                          <p:spTgt spid="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1283400" y="609120"/>
            <a:ext cx="9223560" cy="121788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The Enclosure</a:t>
            </a:r>
            <a:endParaRPr b="0" lang="ru-RU" sz="9000" spc="-1" strike="noStrike">
              <a:solidFill>
                <a:srgbClr val="000000"/>
              </a:solidFill>
              <a:latin typeface="Calibri"/>
            </a:endParaRPr>
          </a:p>
        </p:txBody>
      </p:sp>
      <p:sp>
        <p:nvSpPr>
          <p:cNvPr id="240" name="TextShape 2"/>
          <p:cNvSpPr txBox="1"/>
          <p:nvPr/>
        </p:nvSpPr>
        <p:spPr>
          <a:xfrm>
            <a:off x="1246320" y="1810800"/>
            <a:ext cx="13911840" cy="166176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Prototyping, Designing and assembling</a:t>
            </a:r>
            <a:endParaRPr b="0" lang="ru-RU" sz="5400" spc="-1" strike="noStrike">
              <a:solidFill>
                <a:srgbClr val="000000"/>
              </a:solidFill>
              <a:latin typeface="Franklin Gothic Book"/>
            </a:endParaRPr>
          </a:p>
        </p:txBody>
      </p:sp>
      <p:sp>
        <p:nvSpPr>
          <p:cNvPr id="241" name="CustomShape 3"/>
          <p:cNvSpPr/>
          <p:nvPr/>
        </p:nvSpPr>
        <p:spPr>
          <a:xfrm>
            <a:off x="11424960" y="10980000"/>
            <a:ext cx="1117332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Final enclosure design created in Fusion360</a:t>
            </a:r>
            <a:endParaRPr b="0" lang="en-US" sz="4800" spc="-1" strike="noStrike">
              <a:latin typeface="Arial"/>
            </a:endParaRPr>
          </a:p>
        </p:txBody>
      </p:sp>
      <p:pic>
        <p:nvPicPr>
          <p:cNvPr id="242" name="Picture 4" descr=""/>
          <p:cNvPicPr/>
          <p:nvPr/>
        </p:nvPicPr>
        <p:blipFill>
          <a:blip r:embed="rId1"/>
          <a:stretch/>
        </p:blipFill>
        <p:spPr>
          <a:xfrm>
            <a:off x="15158520" y="5147280"/>
            <a:ext cx="8009280" cy="6010920"/>
          </a:xfrm>
          <a:prstGeom prst="rect">
            <a:avLst/>
          </a:prstGeom>
          <a:ln>
            <a:noFill/>
          </a:ln>
        </p:spPr>
      </p:pic>
      <p:pic>
        <p:nvPicPr>
          <p:cNvPr id="243" name="Picture 10" descr=""/>
          <p:cNvPicPr/>
          <p:nvPr/>
        </p:nvPicPr>
        <p:blipFill>
          <a:blip r:embed="rId2"/>
          <a:stretch/>
        </p:blipFill>
        <p:spPr>
          <a:xfrm>
            <a:off x="10559520" y="4851720"/>
            <a:ext cx="7849800" cy="5891040"/>
          </a:xfrm>
          <a:prstGeom prst="rect">
            <a:avLst/>
          </a:prstGeom>
          <a:ln>
            <a:noFill/>
          </a:ln>
        </p:spPr>
      </p:pic>
      <p:pic>
        <p:nvPicPr>
          <p:cNvPr id="244" name="Picture 22" descr=""/>
          <p:cNvPicPr/>
          <p:nvPr/>
        </p:nvPicPr>
        <p:blipFill>
          <a:blip r:embed="rId3"/>
          <a:srcRect l="19258" t="5561" r="19098" b="18153"/>
          <a:stretch/>
        </p:blipFill>
        <p:spPr>
          <a:xfrm rot="5400000">
            <a:off x="831960" y="3360600"/>
            <a:ext cx="7773120" cy="8295480"/>
          </a:xfrm>
          <a:prstGeom prst="rect">
            <a:avLst/>
          </a:prstGeom>
          <a:ln>
            <a:noFill/>
          </a:ln>
        </p:spPr>
      </p:pic>
      <p:sp>
        <p:nvSpPr>
          <p:cNvPr id="245" name="CustomShape 4"/>
          <p:cNvSpPr/>
          <p:nvPr/>
        </p:nvSpPr>
        <p:spPr>
          <a:xfrm>
            <a:off x="1787040" y="11663280"/>
            <a:ext cx="641484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Breadboard assembly</a:t>
            </a:r>
            <a:endParaRPr b="0" lang="en-US" sz="4800" spc="-1" strike="noStrike">
              <a:latin typeface="Arial"/>
            </a:endParaRPr>
          </a:p>
        </p:txBody>
      </p:sp>
      <p:sp>
        <p:nvSpPr>
          <p:cNvPr id="246" name="CustomShape 5"/>
          <p:cNvSpPr/>
          <p:nvPr/>
        </p:nvSpPr>
        <p:spPr>
          <a:xfrm>
            <a:off x="5648400" y="8596800"/>
            <a:ext cx="539532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Real-time clock</a:t>
            </a:r>
            <a:endParaRPr b="0" lang="en-US" sz="3200" spc="-1" strike="noStrike">
              <a:latin typeface="Arial"/>
            </a:endParaRPr>
          </a:p>
        </p:txBody>
      </p:sp>
      <p:sp>
        <p:nvSpPr>
          <p:cNvPr id="247" name="CustomShape 6"/>
          <p:cNvSpPr/>
          <p:nvPr/>
        </p:nvSpPr>
        <p:spPr>
          <a:xfrm>
            <a:off x="832320" y="9443160"/>
            <a:ext cx="3338640" cy="57780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LoRa antenna</a:t>
            </a:r>
            <a:endParaRPr b="0" lang="en-US" sz="3200" spc="-1" strike="noStrike">
              <a:latin typeface="Arial"/>
            </a:endParaRPr>
          </a:p>
        </p:txBody>
      </p:sp>
      <p:sp>
        <p:nvSpPr>
          <p:cNvPr id="248" name="CustomShape 7"/>
          <p:cNvSpPr/>
          <p:nvPr/>
        </p:nvSpPr>
        <p:spPr>
          <a:xfrm>
            <a:off x="4171320" y="10450800"/>
            <a:ext cx="5845320" cy="106452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Ultrasonic distance sensor</a:t>
            </a:r>
            <a:endParaRPr b="0" lang="en-US" sz="3200" spc="-1" strike="noStrike">
              <a:latin typeface="Arial"/>
            </a:endParaRPr>
          </a:p>
        </p:txBody>
      </p:sp>
      <p:sp>
        <p:nvSpPr>
          <p:cNvPr id="249" name="CustomShape 8"/>
          <p:cNvSpPr/>
          <p:nvPr/>
        </p:nvSpPr>
        <p:spPr>
          <a:xfrm>
            <a:off x="4766760" y="4337640"/>
            <a:ext cx="3807360" cy="106452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Feather M0 w/LoRa</a:t>
            </a:r>
            <a:endParaRPr b="0" lang="en-US" sz="3200" spc="-1" strike="noStrike">
              <a:latin typeface="Arial"/>
            </a:endParaRPr>
          </a:p>
        </p:txBody>
      </p:sp>
      <p:sp>
        <p:nvSpPr>
          <p:cNvPr id="250" name="CustomShape 9"/>
          <p:cNvSpPr/>
          <p:nvPr/>
        </p:nvSpPr>
        <p:spPr>
          <a:xfrm>
            <a:off x="7214760" y="7361640"/>
            <a:ext cx="1651680" cy="106452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RGB LED</a:t>
            </a:r>
            <a:endParaRPr b="0" lang="en-US" sz="3200" spc="-1" strike="noStrike">
              <a:latin typeface="Arial"/>
            </a:endParaRPr>
          </a:p>
        </p:txBody>
      </p:sp>
      <p:sp>
        <p:nvSpPr>
          <p:cNvPr id="251" name="CustomShape 10"/>
          <p:cNvSpPr/>
          <p:nvPr/>
        </p:nvSpPr>
        <p:spPr>
          <a:xfrm>
            <a:off x="13804200" y="4674240"/>
            <a:ext cx="641484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Designing the enclosure</a:t>
            </a:r>
            <a:endParaRPr b="0" lang="en-US" sz="4800" spc="-1" strike="noStrike">
              <a:latin typeface="Arial"/>
            </a:endParaRPr>
          </a:p>
        </p:txBody>
      </p:sp>
      <p:sp>
        <p:nvSpPr>
          <p:cNvPr id="252" name="CustomShape 11"/>
          <p:cNvSpPr/>
          <p:nvPr/>
        </p:nvSpPr>
        <p:spPr>
          <a:xfrm>
            <a:off x="5029560" y="7147080"/>
            <a:ext cx="2063880" cy="106452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Calibri"/>
              </a:rPr>
              <a:t>PIR sensor</a:t>
            </a:r>
            <a:endParaRPr b="0" lang="en-US" sz="3200" spc="-1" strike="noStrike">
              <a:latin typeface="Arial"/>
            </a:endParaRPr>
          </a:p>
        </p:txBody>
      </p:sp>
    </p:spTree>
  </p:cSld>
  <p:transition spd="med">
    <p:fade/>
  </p:transition>
  <p:timing>
    <p:tnLst>
      <p:par>
        <p:cTn id="319" dur="indefinite" restart="never" nodeType="tmRoot">
          <p:childTnLst>
            <p:seq>
              <p:cTn id="320" dur="indefinite" nodeType="mainSeq">
                <p:childTnLst>
                  <p:par>
                    <p:cTn id="321" fill="hold">
                      <p:stCondLst>
                        <p:cond delay="indefinite"/>
                      </p:stCondLst>
                      <p:childTnLst>
                        <p:par>
                          <p:cTn id="322" fill="hold">
                            <p:stCondLst>
                              <p:cond delay="0"/>
                            </p:stCondLst>
                            <p:childTnLst>
                              <p:par>
                                <p:cTn id="323" nodeType="clickEffect" fill="hold" presetClass="entr" presetID="42">
                                  <p:stCondLst>
                                    <p:cond delay="0"/>
                                  </p:stCondLst>
                                  <p:childTnLst>
                                    <p:set>
                                      <p:cBhvr>
                                        <p:cTn id="324" dur="1" fill="hold">
                                          <p:stCondLst>
                                            <p:cond delay="0"/>
                                          </p:stCondLst>
                                        </p:cTn>
                                        <p:tgtEl>
                                          <p:spTgt spid="244"/>
                                        </p:tgtEl>
                                        <p:attrNameLst>
                                          <p:attrName>style.visibility</p:attrName>
                                        </p:attrNameLst>
                                      </p:cBhvr>
                                      <p:to>
                                        <p:strVal val="visible"/>
                                      </p:to>
                                    </p:set>
                                    <p:animEffect filter="fade" transition="in">
                                      <p:cBhvr additive="repl">
                                        <p:cTn id="325" dur="1000"/>
                                        <p:tgtEl>
                                          <p:spTgt spid="244"/>
                                        </p:tgtEl>
                                      </p:cBhvr>
                                    </p:animEffect>
                                    <p:anim calcmode="lin" valueType="num">
                                      <p:cBhvr additive="repl">
                                        <p:cTn id="326" dur="1000" fill="hold"/>
                                        <p:tgtEl>
                                          <p:spTgt spid="244"/>
                                        </p:tgtEl>
                                        <p:attrNameLst>
                                          <p:attrName>ppt_x</p:attrName>
                                        </p:attrNameLst>
                                      </p:cBhvr>
                                      <p:tavLst>
                                        <p:tav tm="0">
                                          <p:val>
                                            <p:strVal val="#ppt_x"/>
                                          </p:val>
                                        </p:tav>
                                        <p:tav tm="100000">
                                          <p:val>
                                            <p:strVal val="#ppt_x"/>
                                          </p:val>
                                        </p:tav>
                                      </p:tavLst>
                                    </p:anim>
                                    <p:anim calcmode="lin" valueType="num">
                                      <p:cBhvr additive="repl">
                                        <p:cTn id="327" dur="1000" fill="hold"/>
                                        <p:tgtEl>
                                          <p:spTgt spid="244"/>
                                        </p:tgtEl>
                                        <p:attrNameLst>
                                          <p:attrName>ppt_y</p:attrName>
                                        </p:attrNameLst>
                                      </p:cBhvr>
                                      <p:tavLst>
                                        <p:tav tm="0">
                                          <p:val>
                                            <p:strVal val="#ppt_y+.1"/>
                                          </p:val>
                                        </p:tav>
                                        <p:tav tm="100000">
                                          <p:val>
                                            <p:strVal val="#ppt_y"/>
                                          </p:val>
                                        </p:tav>
                                      </p:tavLst>
                                    </p:anim>
                                  </p:childTnLst>
                                </p:cTn>
                              </p:par>
                              <p:par>
                                <p:cTn id="328" nodeType="withEffect" fill="hold" presetClass="entr" presetID="42">
                                  <p:stCondLst>
                                    <p:cond delay="0"/>
                                  </p:stCondLst>
                                  <p:childTnLst>
                                    <p:set>
                                      <p:cBhvr>
                                        <p:cTn id="329" dur="1" fill="hold">
                                          <p:stCondLst>
                                            <p:cond delay="0"/>
                                          </p:stCondLst>
                                        </p:cTn>
                                        <p:tgtEl>
                                          <p:spTgt spid="245"/>
                                        </p:tgtEl>
                                        <p:attrNameLst>
                                          <p:attrName>style.visibility</p:attrName>
                                        </p:attrNameLst>
                                      </p:cBhvr>
                                      <p:to>
                                        <p:strVal val="visible"/>
                                      </p:to>
                                    </p:set>
                                    <p:animEffect filter="fade" transition="in">
                                      <p:cBhvr additive="repl">
                                        <p:cTn id="330" dur="1000"/>
                                        <p:tgtEl>
                                          <p:spTgt spid="245"/>
                                        </p:tgtEl>
                                      </p:cBhvr>
                                    </p:animEffect>
                                    <p:anim calcmode="lin" valueType="num">
                                      <p:cBhvr additive="repl">
                                        <p:cTn id="331" dur="1000" fill="hold"/>
                                        <p:tgtEl>
                                          <p:spTgt spid="245"/>
                                        </p:tgtEl>
                                        <p:attrNameLst>
                                          <p:attrName>ppt_x</p:attrName>
                                        </p:attrNameLst>
                                      </p:cBhvr>
                                      <p:tavLst>
                                        <p:tav tm="0">
                                          <p:val>
                                            <p:strVal val="#ppt_x"/>
                                          </p:val>
                                        </p:tav>
                                        <p:tav tm="100000">
                                          <p:val>
                                            <p:strVal val="#ppt_x"/>
                                          </p:val>
                                        </p:tav>
                                      </p:tavLst>
                                    </p:anim>
                                    <p:anim calcmode="lin" valueType="num">
                                      <p:cBhvr additive="repl">
                                        <p:cTn id="332"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42">
                                  <p:stCondLst>
                                    <p:cond delay="0"/>
                                  </p:stCondLst>
                                  <p:childTnLst>
                                    <p:set>
                                      <p:cBhvr>
                                        <p:cTn id="336" dur="1" fill="hold">
                                          <p:stCondLst>
                                            <p:cond delay="0"/>
                                          </p:stCondLst>
                                        </p:cTn>
                                        <p:tgtEl>
                                          <p:spTgt spid="249"/>
                                        </p:tgtEl>
                                        <p:attrNameLst>
                                          <p:attrName>style.visibility</p:attrName>
                                        </p:attrNameLst>
                                      </p:cBhvr>
                                      <p:to>
                                        <p:strVal val="visible"/>
                                      </p:to>
                                    </p:set>
                                    <p:animEffect filter="fade" transition="in">
                                      <p:cBhvr additive="repl">
                                        <p:cTn id="337" dur="1000"/>
                                        <p:tgtEl>
                                          <p:spTgt spid="249"/>
                                        </p:tgtEl>
                                      </p:cBhvr>
                                    </p:animEffect>
                                    <p:anim calcmode="lin" valueType="num">
                                      <p:cBhvr additive="repl">
                                        <p:cTn id="338" dur="1000" fill="hold"/>
                                        <p:tgtEl>
                                          <p:spTgt spid="249"/>
                                        </p:tgtEl>
                                        <p:attrNameLst>
                                          <p:attrName>ppt_x</p:attrName>
                                        </p:attrNameLst>
                                      </p:cBhvr>
                                      <p:tavLst>
                                        <p:tav tm="0">
                                          <p:val>
                                            <p:strVal val="#ppt_x"/>
                                          </p:val>
                                        </p:tav>
                                        <p:tav tm="100000">
                                          <p:val>
                                            <p:strVal val="#ppt_x"/>
                                          </p:val>
                                        </p:tav>
                                      </p:tavLst>
                                    </p:anim>
                                    <p:anim calcmode="lin" valueType="num">
                                      <p:cBhvr additive="repl">
                                        <p:cTn id="339" dur="1000" fill="hold"/>
                                        <p:tgtEl>
                                          <p:spTgt spid="249"/>
                                        </p:tgtEl>
                                        <p:attrNameLst>
                                          <p:attrName>ppt_y</p:attrName>
                                        </p:attrNameLst>
                                      </p:cBhvr>
                                      <p:tavLst>
                                        <p:tav tm="0">
                                          <p:val>
                                            <p:strVal val="#ppt_y+.1"/>
                                          </p:val>
                                        </p:tav>
                                        <p:tav tm="100000">
                                          <p:val>
                                            <p:strVal val="#ppt_y"/>
                                          </p:val>
                                        </p:tav>
                                      </p:tavLst>
                                    </p:anim>
                                  </p:childTnLst>
                                </p:cTn>
                              </p:par>
                            </p:childTnLst>
                          </p:cTn>
                        </p:par>
                        <p:par>
                          <p:cTn id="340" fill="hold">
                            <p:stCondLst>
                              <p:cond delay="1000"/>
                            </p:stCondLst>
                            <p:childTnLst>
                              <p:par>
                                <p:cTn id="341" nodeType="afterEffect" fill="hold" presetClass="entr" presetID="42">
                                  <p:stCondLst>
                                    <p:cond delay="0"/>
                                  </p:stCondLst>
                                  <p:childTnLst>
                                    <p:set>
                                      <p:cBhvr>
                                        <p:cTn id="342" dur="1" fill="hold">
                                          <p:stCondLst>
                                            <p:cond delay="0"/>
                                          </p:stCondLst>
                                        </p:cTn>
                                        <p:tgtEl>
                                          <p:spTgt spid="252"/>
                                        </p:tgtEl>
                                        <p:attrNameLst>
                                          <p:attrName>style.visibility</p:attrName>
                                        </p:attrNameLst>
                                      </p:cBhvr>
                                      <p:to>
                                        <p:strVal val="visible"/>
                                      </p:to>
                                    </p:set>
                                    <p:animEffect filter="fade" transition="in">
                                      <p:cBhvr additive="repl">
                                        <p:cTn id="343" dur="1000"/>
                                        <p:tgtEl>
                                          <p:spTgt spid="252"/>
                                        </p:tgtEl>
                                      </p:cBhvr>
                                    </p:animEffect>
                                    <p:anim calcmode="lin" valueType="num">
                                      <p:cBhvr additive="repl">
                                        <p:cTn id="344" dur="1000" fill="hold"/>
                                        <p:tgtEl>
                                          <p:spTgt spid="252"/>
                                        </p:tgtEl>
                                        <p:attrNameLst>
                                          <p:attrName>ppt_x</p:attrName>
                                        </p:attrNameLst>
                                      </p:cBhvr>
                                      <p:tavLst>
                                        <p:tav tm="0">
                                          <p:val>
                                            <p:strVal val="#ppt_x"/>
                                          </p:val>
                                        </p:tav>
                                        <p:tav tm="100000">
                                          <p:val>
                                            <p:strVal val="#ppt_x"/>
                                          </p:val>
                                        </p:tav>
                                      </p:tavLst>
                                    </p:anim>
                                    <p:anim calcmode="lin" valueType="num">
                                      <p:cBhvr additive="repl">
                                        <p:cTn id="345" dur="1000" fill="hold"/>
                                        <p:tgtEl>
                                          <p:spTgt spid="252"/>
                                        </p:tgtEl>
                                        <p:attrNameLst>
                                          <p:attrName>ppt_y</p:attrName>
                                        </p:attrNameLst>
                                      </p:cBhvr>
                                      <p:tavLst>
                                        <p:tav tm="0">
                                          <p:val>
                                            <p:strVal val="#ppt_y+.1"/>
                                          </p:val>
                                        </p:tav>
                                        <p:tav tm="100000">
                                          <p:val>
                                            <p:strVal val="#ppt_y"/>
                                          </p:val>
                                        </p:tav>
                                      </p:tavLst>
                                    </p:anim>
                                  </p:childTnLst>
                                </p:cTn>
                              </p:par>
                            </p:childTnLst>
                          </p:cTn>
                        </p:par>
                      </p:childTnLst>
                    </p:cTn>
                  </p:par>
                  <p:par>
                    <p:cTn id="346" fill="hold">
                      <p:stCondLst>
                        <p:cond delay="indefinite"/>
                      </p:stCondLst>
                      <p:childTnLst>
                        <p:par>
                          <p:cTn id="347" fill="hold">
                            <p:stCondLst>
                              <p:cond delay="0"/>
                            </p:stCondLst>
                            <p:childTnLst>
                              <p:par>
                                <p:cTn id="348" nodeType="clickEffect" fill="hold" presetClass="entr" presetID="42">
                                  <p:stCondLst>
                                    <p:cond delay="0"/>
                                  </p:stCondLst>
                                  <p:childTnLst>
                                    <p:set>
                                      <p:cBhvr>
                                        <p:cTn id="349" dur="1" fill="hold">
                                          <p:stCondLst>
                                            <p:cond delay="0"/>
                                          </p:stCondLst>
                                        </p:cTn>
                                        <p:tgtEl>
                                          <p:spTgt spid="250"/>
                                        </p:tgtEl>
                                        <p:attrNameLst>
                                          <p:attrName>style.visibility</p:attrName>
                                        </p:attrNameLst>
                                      </p:cBhvr>
                                      <p:to>
                                        <p:strVal val="visible"/>
                                      </p:to>
                                    </p:set>
                                    <p:animEffect filter="fade" transition="in">
                                      <p:cBhvr additive="repl">
                                        <p:cTn id="350" dur="1000"/>
                                        <p:tgtEl>
                                          <p:spTgt spid="250"/>
                                        </p:tgtEl>
                                      </p:cBhvr>
                                    </p:animEffect>
                                    <p:anim calcmode="lin" valueType="num">
                                      <p:cBhvr additive="repl">
                                        <p:cTn id="351" dur="1000" fill="hold"/>
                                        <p:tgtEl>
                                          <p:spTgt spid="250"/>
                                        </p:tgtEl>
                                        <p:attrNameLst>
                                          <p:attrName>ppt_x</p:attrName>
                                        </p:attrNameLst>
                                      </p:cBhvr>
                                      <p:tavLst>
                                        <p:tav tm="0">
                                          <p:val>
                                            <p:strVal val="#ppt_x"/>
                                          </p:val>
                                        </p:tav>
                                        <p:tav tm="100000">
                                          <p:val>
                                            <p:strVal val="#ppt_x"/>
                                          </p:val>
                                        </p:tav>
                                      </p:tavLst>
                                    </p:anim>
                                    <p:anim calcmode="lin" valueType="num">
                                      <p:cBhvr additive="repl">
                                        <p:cTn id="352" dur="1000" fill="hold"/>
                                        <p:tgtEl>
                                          <p:spTgt spid="250"/>
                                        </p:tgtEl>
                                        <p:attrNameLst>
                                          <p:attrName>ppt_y</p:attrName>
                                        </p:attrNameLst>
                                      </p:cBhvr>
                                      <p:tavLst>
                                        <p:tav tm="0">
                                          <p:val>
                                            <p:strVal val="#ppt_y+.1"/>
                                          </p:val>
                                        </p:tav>
                                        <p:tav tm="100000">
                                          <p:val>
                                            <p:strVal val="#ppt_y"/>
                                          </p:val>
                                        </p:tav>
                                      </p:tavLst>
                                    </p:anim>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42">
                                  <p:stCondLst>
                                    <p:cond delay="0"/>
                                  </p:stCondLst>
                                  <p:childTnLst>
                                    <p:set>
                                      <p:cBhvr>
                                        <p:cTn id="356" dur="1" fill="hold">
                                          <p:stCondLst>
                                            <p:cond delay="0"/>
                                          </p:stCondLst>
                                        </p:cTn>
                                        <p:tgtEl>
                                          <p:spTgt spid="246"/>
                                        </p:tgtEl>
                                        <p:attrNameLst>
                                          <p:attrName>style.visibility</p:attrName>
                                        </p:attrNameLst>
                                      </p:cBhvr>
                                      <p:to>
                                        <p:strVal val="visible"/>
                                      </p:to>
                                    </p:set>
                                    <p:animEffect filter="fade" transition="in">
                                      <p:cBhvr additive="repl">
                                        <p:cTn id="357" dur="1000"/>
                                        <p:tgtEl>
                                          <p:spTgt spid="246"/>
                                        </p:tgtEl>
                                      </p:cBhvr>
                                    </p:animEffect>
                                    <p:anim calcmode="lin" valueType="num">
                                      <p:cBhvr additive="repl">
                                        <p:cTn id="358" dur="1000" fill="hold"/>
                                        <p:tgtEl>
                                          <p:spTgt spid="246"/>
                                        </p:tgtEl>
                                        <p:attrNameLst>
                                          <p:attrName>ppt_x</p:attrName>
                                        </p:attrNameLst>
                                      </p:cBhvr>
                                      <p:tavLst>
                                        <p:tav tm="0">
                                          <p:val>
                                            <p:strVal val="#ppt_x"/>
                                          </p:val>
                                        </p:tav>
                                        <p:tav tm="100000">
                                          <p:val>
                                            <p:strVal val="#ppt_x"/>
                                          </p:val>
                                        </p:tav>
                                      </p:tavLst>
                                    </p:anim>
                                    <p:anim calcmode="lin" valueType="num">
                                      <p:cBhvr additive="repl">
                                        <p:cTn id="359" dur="1000" fill="hold"/>
                                        <p:tgtEl>
                                          <p:spTgt spid="246"/>
                                        </p:tgtEl>
                                        <p:attrNameLst>
                                          <p:attrName>ppt_y</p:attrName>
                                        </p:attrNameLst>
                                      </p:cBhvr>
                                      <p:tavLst>
                                        <p:tav tm="0">
                                          <p:val>
                                            <p:strVal val="#ppt_y+.1"/>
                                          </p:val>
                                        </p:tav>
                                        <p:tav tm="100000">
                                          <p:val>
                                            <p:strVal val="#ppt_y"/>
                                          </p:val>
                                        </p:tav>
                                      </p:tavLst>
                                    </p:anim>
                                  </p:childTnLst>
                                </p:cTn>
                              </p:par>
                            </p:childTnLst>
                          </p:cTn>
                        </p:par>
                      </p:childTnLst>
                    </p:cTn>
                  </p:par>
                  <p:par>
                    <p:cTn id="360" fill="hold">
                      <p:stCondLst>
                        <p:cond delay="indefinite"/>
                      </p:stCondLst>
                      <p:childTnLst>
                        <p:par>
                          <p:cTn id="361" fill="hold">
                            <p:stCondLst>
                              <p:cond delay="0"/>
                            </p:stCondLst>
                            <p:childTnLst>
                              <p:par>
                                <p:cTn id="362" nodeType="clickEffect" fill="hold" presetClass="entr" presetID="42">
                                  <p:stCondLst>
                                    <p:cond delay="0"/>
                                  </p:stCondLst>
                                  <p:childTnLst>
                                    <p:set>
                                      <p:cBhvr>
                                        <p:cTn id="363" dur="1" fill="hold">
                                          <p:stCondLst>
                                            <p:cond delay="0"/>
                                          </p:stCondLst>
                                        </p:cTn>
                                        <p:tgtEl>
                                          <p:spTgt spid="247"/>
                                        </p:tgtEl>
                                        <p:attrNameLst>
                                          <p:attrName>style.visibility</p:attrName>
                                        </p:attrNameLst>
                                      </p:cBhvr>
                                      <p:to>
                                        <p:strVal val="visible"/>
                                      </p:to>
                                    </p:set>
                                    <p:animEffect filter="fade" transition="in">
                                      <p:cBhvr additive="repl">
                                        <p:cTn id="364" dur="1000"/>
                                        <p:tgtEl>
                                          <p:spTgt spid="247"/>
                                        </p:tgtEl>
                                      </p:cBhvr>
                                    </p:animEffect>
                                    <p:anim calcmode="lin" valueType="num">
                                      <p:cBhvr additive="repl">
                                        <p:cTn id="365" dur="1000" fill="hold"/>
                                        <p:tgtEl>
                                          <p:spTgt spid="247"/>
                                        </p:tgtEl>
                                        <p:attrNameLst>
                                          <p:attrName>ppt_x</p:attrName>
                                        </p:attrNameLst>
                                      </p:cBhvr>
                                      <p:tavLst>
                                        <p:tav tm="0">
                                          <p:val>
                                            <p:strVal val="#ppt_x"/>
                                          </p:val>
                                        </p:tav>
                                        <p:tav tm="100000">
                                          <p:val>
                                            <p:strVal val="#ppt_x"/>
                                          </p:val>
                                        </p:tav>
                                      </p:tavLst>
                                    </p:anim>
                                    <p:anim calcmode="lin" valueType="num">
                                      <p:cBhvr additive="repl">
                                        <p:cTn id="366" dur="1000" fill="hold"/>
                                        <p:tgtEl>
                                          <p:spTgt spid="247"/>
                                        </p:tgtEl>
                                        <p:attrNameLst>
                                          <p:attrName>ppt_y</p:attrName>
                                        </p:attrNameLst>
                                      </p:cBhvr>
                                      <p:tavLst>
                                        <p:tav tm="0">
                                          <p:val>
                                            <p:strVal val="#ppt_y+.1"/>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42">
                                  <p:stCondLst>
                                    <p:cond delay="0"/>
                                  </p:stCondLst>
                                  <p:childTnLst>
                                    <p:set>
                                      <p:cBhvr>
                                        <p:cTn id="370" dur="1" fill="hold">
                                          <p:stCondLst>
                                            <p:cond delay="0"/>
                                          </p:stCondLst>
                                        </p:cTn>
                                        <p:tgtEl>
                                          <p:spTgt spid="248"/>
                                        </p:tgtEl>
                                        <p:attrNameLst>
                                          <p:attrName>style.visibility</p:attrName>
                                        </p:attrNameLst>
                                      </p:cBhvr>
                                      <p:to>
                                        <p:strVal val="visible"/>
                                      </p:to>
                                    </p:set>
                                    <p:animEffect filter="fade" transition="in">
                                      <p:cBhvr additive="repl">
                                        <p:cTn id="371" dur="1000"/>
                                        <p:tgtEl>
                                          <p:spTgt spid="248"/>
                                        </p:tgtEl>
                                      </p:cBhvr>
                                    </p:animEffect>
                                    <p:anim calcmode="lin" valueType="num">
                                      <p:cBhvr additive="repl">
                                        <p:cTn id="372" dur="1000" fill="hold"/>
                                        <p:tgtEl>
                                          <p:spTgt spid="248"/>
                                        </p:tgtEl>
                                        <p:attrNameLst>
                                          <p:attrName>ppt_x</p:attrName>
                                        </p:attrNameLst>
                                      </p:cBhvr>
                                      <p:tavLst>
                                        <p:tav tm="0">
                                          <p:val>
                                            <p:strVal val="#ppt_x"/>
                                          </p:val>
                                        </p:tav>
                                        <p:tav tm="100000">
                                          <p:val>
                                            <p:strVal val="#ppt_x"/>
                                          </p:val>
                                        </p:tav>
                                      </p:tavLst>
                                    </p:anim>
                                    <p:anim calcmode="lin" valueType="num">
                                      <p:cBhvr additive="repl">
                                        <p:cTn id="373"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374" fill="hold">
                      <p:stCondLst>
                        <p:cond delay="indefinite"/>
                      </p:stCondLst>
                      <p:childTnLst>
                        <p:par>
                          <p:cTn id="375" fill="hold">
                            <p:stCondLst>
                              <p:cond delay="0"/>
                            </p:stCondLst>
                            <p:childTnLst>
                              <p:par>
                                <p:cTn id="376" nodeType="clickEffect" fill="hold" presetClass="entr" presetID="42">
                                  <p:stCondLst>
                                    <p:cond delay="0"/>
                                  </p:stCondLst>
                                  <p:childTnLst>
                                    <p:set>
                                      <p:cBhvr>
                                        <p:cTn id="377" dur="1" fill="hold">
                                          <p:stCondLst>
                                            <p:cond delay="0"/>
                                          </p:stCondLst>
                                        </p:cTn>
                                        <p:tgtEl>
                                          <p:spTgt spid="251"/>
                                        </p:tgtEl>
                                        <p:attrNameLst>
                                          <p:attrName>style.visibility</p:attrName>
                                        </p:attrNameLst>
                                      </p:cBhvr>
                                      <p:to>
                                        <p:strVal val="visible"/>
                                      </p:to>
                                    </p:set>
                                    <p:animEffect filter="fade" transition="in">
                                      <p:cBhvr additive="repl">
                                        <p:cTn id="378" dur="1000"/>
                                        <p:tgtEl>
                                          <p:spTgt spid="251"/>
                                        </p:tgtEl>
                                      </p:cBhvr>
                                    </p:animEffect>
                                    <p:anim calcmode="lin" valueType="num">
                                      <p:cBhvr additive="repl">
                                        <p:cTn id="379" dur="1000" fill="hold"/>
                                        <p:tgtEl>
                                          <p:spTgt spid="251"/>
                                        </p:tgtEl>
                                        <p:attrNameLst>
                                          <p:attrName>ppt_x</p:attrName>
                                        </p:attrNameLst>
                                      </p:cBhvr>
                                      <p:tavLst>
                                        <p:tav tm="0">
                                          <p:val>
                                            <p:strVal val="#ppt_x"/>
                                          </p:val>
                                        </p:tav>
                                        <p:tav tm="100000">
                                          <p:val>
                                            <p:strVal val="#ppt_x"/>
                                          </p:val>
                                        </p:tav>
                                      </p:tavLst>
                                    </p:anim>
                                    <p:anim calcmode="lin" valueType="num">
                                      <p:cBhvr additive="repl">
                                        <p:cTn id="380" dur="1000" fill="hold"/>
                                        <p:tgtEl>
                                          <p:spTgt spid="251"/>
                                        </p:tgtEl>
                                        <p:attrNameLst>
                                          <p:attrName>ppt_y</p:attrName>
                                        </p:attrNameLst>
                                      </p:cBhvr>
                                      <p:tavLst>
                                        <p:tav tm="0">
                                          <p:val>
                                            <p:strVal val="#ppt_y+.1"/>
                                          </p:val>
                                        </p:tav>
                                        <p:tav tm="100000">
                                          <p:val>
                                            <p:strVal val="#ppt_y"/>
                                          </p:val>
                                        </p:tav>
                                      </p:tavLst>
                                    </p:anim>
                                  </p:childTnLst>
                                </p:cTn>
                              </p:par>
                              <p:par>
                                <p:cTn id="381" nodeType="withEffect" fill="hold" presetClass="entr" presetID="42">
                                  <p:stCondLst>
                                    <p:cond delay="0"/>
                                  </p:stCondLst>
                                  <p:childTnLst>
                                    <p:set>
                                      <p:cBhvr>
                                        <p:cTn id="382" dur="1" fill="hold">
                                          <p:stCondLst>
                                            <p:cond delay="0"/>
                                          </p:stCondLst>
                                        </p:cTn>
                                        <p:tgtEl>
                                          <p:spTgt spid="243"/>
                                        </p:tgtEl>
                                        <p:attrNameLst>
                                          <p:attrName>style.visibility</p:attrName>
                                        </p:attrNameLst>
                                      </p:cBhvr>
                                      <p:to>
                                        <p:strVal val="visible"/>
                                      </p:to>
                                    </p:set>
                                    <p:animEffect filter="fade" transition="in">
                                      <p:cBhvr additive="repl">
                                        <p:cTn id="383" dur="1000"/>
                                        <p:tgtEl>
                                          <p:spTgt spid="243"/>
                                        </p:tgtEl>
                                      </p:cBhvr>
                                    </p:animEffect>
                                    <p:anim calcmode="lin" valueType="num">
                                      <p:cBhvr additive="repl">
                                        <p:cTn id="384" dur="1000" fill="hold"/>
                                        <p:tgtEl>
                                          <p:spTgt spid="243"/>
                                        </p:tgtEl>
                                        <p:attrNameLst>
                                          <p:attrName>ppt_x</p:attrName>
                                        </p:attrNameLst>
                                      </p:cBhvr>
                                      <p:tavLst>
                                        <p:tav tm="0">
                                          <p:val>
                                            <p:strVal val="#ppt_x"/>
                                          </p:val>
                                        </p:tav>
                                        <p:tav tm="100000">
                                          <p:val>
                                            <p:strVal val="#ppt_x"/>
                                          </p:val>
                                        </p:tav>
                                      </p:tavLst>
                                    </p:anim>
                                    <p:anim calcmode="lin" valueType="num">
                                      <p:cBhvr additive="repl">
                                        <p:cTn id="385" dur="1000" fill="hold"/>
                                        <p:tgtEl>
                                          <p:spTgt spid="243"/>
                                        </p:tgtEl>
                                        <p:attrNameLst>
                                          <p:attrName>ppt_y</p:attrName>
                                        </p:attrNameLst>
                                      </p:cBhvr>
                                      <p:tavLst>
                                        <p:tav tm="0">
                                          <p:val>
                                            <p:strVal val="#ppt_y+.1"/>
                                          </p:val>
                                        </p:tav>
                                        <p:tav tm="100000">
                                          <p:val>
                                            <p:strVal val="#ppt_y"/>
                                          </p:val>
                                        </p:tav>
                                      </p:tavLst>
                                    </p:anim>
                                  </p:childTnLst>
                                </p:cTn>
                              </p:par>
                              <p:par>
                                <p:cTn id="386" nodeType="withEffect" fill="hold" presetClass="entr" presetID="42">
                                  <p:stCondLst>
                                    <p:cond delay="0"/>
                                  </p:stCondLst>
                                  <p:childTnLst>
                                    <p:set>
                                      <p:cBhvr>
                                        <p:cTn id="387" dur="1" fill="hold">
                                          <p:stCondLst>
                                            <p:cond delay="0"/>
                                          </p:stCondLst>
                                        </p:cTn>
                                        <p:tgtEl>
                                          <p:spTgt spid="242"/>
                                        </p:tgtEl>
                                        <p:attrNameLst>
                                          <p:attrName>style.visibility</p:attrName>
                                        </p:attrNameLst>
                                      </p:cBhvr>
                                      <p:to>
                                        <p:strVal val="visible"/>
                                      </p:to>
                                    </p:set>
                                    <p:animEffect filter="fade" transition="in">
                                      <p:cBhvr additive="repl">
                                        <p:cTn id="388" dur="1000"/>
                                        <p:tgtEl>
                                          <p:spTgt spid="242"/>
                                        </p:tgtEl>
                                      </p:cBhvr>
                                    </p:animEffect>
                                    <p:anim calcmode="lin" valueType="num">
                                      <p:cBhvr additive="repl">
                                        <p:cTn id="389" dur="1000" fill="hold"/>
                                        <p:tgtEl>
                                          <p:spTgt spid="242"/>
                                        </p:tgtEl>
                                        <p:attrNameLst>
                                          <p:attrName>ppt_x</p:attrName>
                                        </p:attrNameLst>
                                      </p:cBhvr>
                                      <p:tavLst>
                                        <p:tav tm="0">
                                          <p:val>
                                            <p:strVal val="#ppt_x"/>
                                          </p:val>
                                        </p:tav>
                                        <p:tav tm="100000">
                                          <p:val>
                                            <p:strVal val="#ppt_x"/>
                                          </p:val>
                                        </p:tav>
                                      </p:tavLst>
                                    </p:anim>
                                    <p:anim calcmode="lin" valueType="num">
                                      <p:cBhvr additive="repl">
                                        <p:cTn id="390" dur="1000" fill="hold"/>
                                        <p:tgtEl>
                                          <p:spTgt spid="242"/>
                                        </p:tgtEl>
                                        <p:attrNameLst>
                                          <p:attrName>ppt_y</p:attrName>
                                        </p:attrNameLst>
                                      </p:cBhvr>
                                      <p:tavLst>
                                        <p:tav tm="0">
                                          <p:val>
                                            <p:strVal val="#ppt_y+.1"/>
                                          </p:val>
                                        </p:tav>
                                        <p:tav tm="100000">
                                          <p:val>
                                            <p:strVal val="#ppt_y"/>
                                          </p:val>
                                        </p:tav>
                                      </p:tavLst>
                                    </p:anim>
                                  </p:childTnLst>
                                </p:cTn>
                              </p:par>
                              <p:par>
                                <p:cTn id="391" nodeType="withEffect" fill="hold" presetClass="entr" presetID="42">
                                  <p:stCondLst>
                                    <p:cond delay="0"/>
                                  </p:stCondLst>
                                  <p:childTnLst>
                                    <p:set>
                                      <p:cBhvr>
                                        <p:cTn id="392" dur="1" fill="hold">
                                          <p:stCondLst>
                                            <p:cond delay="0"/>
                                          </p:stCondLst>
                                        </p:cTn>
                                        <p:tgtEl>
                                          <p:spTgt spid="241"/>
                                        </p:tgtEl>
                                        <p:attrNameLst>
                                          <p:attrName>style.visibility</p:attrName>
                                        </p:attrNameLst>
                                      </p:cBhvr>
                                      <p:to>
                                        <p:strVal val="visible"/>
                                      </p:to>
                                    </p:set>
                                    <p:animEffect filter="fade" transition="in">
                                      <p:cBhvr additive="repl">
                                        <p:cTn id="393" dur="1000"/>
                                        <p:tgtEl>
                                          <p:spTgt spid="241"/>
                                        </p:tgtEl>
                                      </p:cBhvr>
                                    </p:animEffect>
                                    <p:anim calcmode="lin" valueType="num">
                                      <p:cBhvr additive="repl">
                                        <p:cTn id="394" dur="1000" fill="hold"/>
                                        <p:tgtEl>
                                          <p:spTgt spid="241"/>
                                        </p:tgtEl>
                                        <p:attrNameLst>
                                          <p:attrName>ppt_x</p:attrName>
                                        </p:attrNameLst>
                                      </p:cBhvr>
                                      <p:tavLst>
                                        <p:tav tm="0">
                                          <p:val>
                                            <p:strVal val="#ppt_x"/>
                                          </p:val>
                                        </p:tav>
                                        <p:tav tm="100000">
                                          <p:val>
                                            <p:strVal val="#ppt_x"/>
                                          </p:val>
                                        </p:tav>
                                      </p:tavLst>
                                    </p:anim>
                                    <p:anim calcmode="lin" valueType="num">
                                      <p:cBhvr additive="repl">
                                        <p:cTn id="395" dur="1000" fill="hold"/>
                                        <p:tgtEl>
                                          <p:spTgt spid="24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1143720" y="686520"/>
            <a:ext cx="12877560" cy="1371240"/>
          </a:xfrm>
          <a:prstGeom prst="rect">
            <a:avLst/>
          </a:prstGeom>
          <a:noFill/>
          <a:ln>
            <a:noFill/>
          </a:ln>
        </p:spPr>
        <p:txBody>
          <a:bodyPr lIns="0" rIns="0" tIns="0" bIns="0"/>
          <a:p>
            <a:pPr>
              <a:lnSpc>
                <a:spcPts val="9499"/>
              </a:lnSpc>
            </a:pPr>
            <a:r>
              <a:rPr b="1" lang="ru-RU" sz="9000" spc="-1" strike="noStrike" cap="all">
                <a:solidFill>
                  <a:srgbClr val="000000"/>
                </a:solidFill>
                <a:latin typeface="Franklin Gothic Demi"/>
                <a:ea typeface="Franklin Gothic Demi"/>
              </a:rPr>
              <a:t>Completed prototype</a:t>
            </a:r>
            <a:endParaRPr b="0" lang="ru-RU" sz="9000" spc="-1" strike="noStrike">
              <a:solidFill>
                <a:srgbClr val="000000"/>
              </a:solidFill>
              <a:latin typeface="Calibri"/>
            </a:endParaRPr>
          </a:p>
        </p:txBody>
      </p:sp>
      <p:sp>
        <p:nvSpPr>
          <p:cNvPr id="254" name="CustomShape 2"/>
          <p:cNvSpPr/>
          <p:nvPr/>
        </p:nvSpPr>
        <p:spPr>
          <a:xfrm>
            <a:off x="486000" y="2805120"/>
            <a:ext cx="8173080" cy="283284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The ultrasonic sensor reads the distance to the ground 3 times to see if there is a blockage in the stall, outlying distances are thrown out in a 2 – to – 1 vote</a:t>
            </a:r>
            <a:endParaRPr b="0" lang="en-US" sz="3600" spc="-1" strike="noStrike">
              <a:latin typeface="Arial"/>
            </a:endParaRPr>
          </a:p>
        </p:txBody>
      </p:sp>
      <p:sp>
        <p:nvSpPr>
          <p:cNvPr id="255" name="CustomShape 3"/>
          <p:cNvSpPr/>
          <p:nvPr/>
        </p:nvSpPr>
        <p:spPr>
          <a:xfrm>
            <a:off x="16079040" y="3734640"/>
            <a:ext cx="8173080" cy="22842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The PIR motion sensor wakes up the CPU via external interrupt when a heat signature (vehicle) is detected below</a:t>
            </a:r>
            <a:endParaRPr b="0" lang="en-US" sz="3600" spc="-1" strike="noStrike">
              <a:latin typeface="Arial"/>
            </a:endParaRPr>
          </a:p>
        </p:txBody>
      </p:sp>
      <p:sp>
        <p:nvSpPr>
          <p:cNvPr id="256" name="CustomShape 4"/>
          <p:cNvSpPr/>
          <p:nvPr/>
        </p:nvSpPr>
        <p:spPr>
          <a:xfrm>
            <a:off x="16232040" y="7009920"/>
            <a:ext cx="6857640" cy="173556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The processor changes the LED from green (vacant) to red (full)</a:t>
            </a:r>
            <a:endParaRPr b="0" lang="en-US" sz="3600" spc="-1" strike="noStrike">
              <a:latin typeface="Arial"/>
            </a:endParaRPr>
          </a:p>
        </p:txBody>
      </p:sp>
      <p:sp>
        <p:nvSpPr>
          <p:cNvPr id="257" name="CustomShape 5"/>
          <p:cNvSpPr/>
          <p:nvPr/>
        </p:nvSpPr>
        <p:spPr>
          <a:xfrm>
            <a:off x="486000" y="7404480"/>
            <a:ext cx="7448040" cy="173556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Stall status is sent periodically to the gateway over LoRa transmission</a:t>
            </a:r>
            <a:endParaRPr b="0" lang="en-US" sz="3600" spc="-1" strike="noStrike">
              <a:latin typeface="Arial"/>
            </a:endParaRPr>
          </a:p>
        </p:txBody>
      </p:sp>
      <p:pic>
        <p:nvPicPr>
          <p:cNvPr id="258" name="Picture 3" descr=""/>
          <p:cNvPicPr/>
          <p:nvPr/>
        </p:nvPicPr>
        <p:blipFill>
          <a:blip r:embed="rId1"/>
          <a:stretch/>
        </p:blipFill>
        <p:spPr>
          <a:xfrm>
            <a:off x="4572720" y="1130400"/>
            <a:ext cx="13735800" cy="10301760"/>
          </a:xfrm>
          <a:prstGeom prst="rect">
            <a:avLst/>
          </a:prstGeom>
          <a:ln>
            <a:noFill/>
          </a:ln>
        </p:spPr>
      </p:pic>
      <p:sp>
        <p:nvSpPr>
          <p:cNvPr id="259" name="CustomShape 6"/>
          <p:cNvSpPr/>
          <p:nvPr/>
        </p:nvSpPr>
        <p:spPr>
          <a:xfrm flipH="1">
            <a:off x="11659320" y="3959280"/>
            <a:ext cx="4419360" cy="651960"/>
          </a:xfrm>
          <a:custGeom>
            <a:avLst/>
            <a:gdLst/>
            <a:ahLst/>
            <a:rect l="l" t="t" r="r" b="b"/>
            <a:pathLst>
              <a:path w="21600" h="21600">
                <a:moveTo>
                  <a:pt x="0" y="0"/>
                </a:moveTo>
                <a:lnTo>
                  <a:pt x="21600" y="21600"/>
                </a:lnTo>
              </a:path>
            </a:pathLst>
          </a:custGeom>
          <a:noFill/>
          <a:ln>
            <a:solidFill>
              <a:schemeClr val="bg1"/>
            </a:solidFill>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0" name="CustomShape 7"/>
          <p:cNvSpPr/>
          <p:nvPr/>
        </p:nvSpPr>
        <p:spPr>
          <a:xfrm flipV="1">
            <a:off x="8535240" y="3733920"/>
            <a:ext cx="2905200" cy="224280"/>
          </a:xfrm>
          <a:custGeom>
            <a:avLst/>
            <a:gdLst/>
            <a:ahLst/>
            <a:rect l="l" t="t" r="r" b="b"/>
            <a:pathLst>
              <a:path w="21600" h="21600">
                <a:moveTo>
                  <a:pt x="0" y="0"/>
                </a:moveTo>
                <a:lnTo>
                  <a:pt x="21600" y="21600"/>
                </a:lnTo>
              </a:path>
            </a:pathLst>
          </a:custGeom>
          <a:noFill/>
          <a:ln>
            <a:solidFill>
              <a:schemeClr val="bg1"/>
            </a:solidFill>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1" name="CustomShape 8"/>
          <p:cNvSpPr/>
          <p:nvPr/>
        </p:nvSpPr>
        <p:spPr>
          <a:xfrm flipH="1" flipV="1">
            <a:off x="11202120" y="5713560"/>
            <a:ext cx="4876560" cy="1676160"/>
          </a:xfrm>
          <a:custGeom>
            <a:avLst/>
            <a:gdLst/>
            <a:ahLst/>
            <a:rect l="l" t="t" r="r" b="b"/>
            <a:pathLst>
              <a:path w="21600" h="21600">
                <a:moveTo>
                  <a:pt x="0" y="0"/>
                </a:moveTo>
                <a:lnTo>
                  <a:pt x="21600" y="21600"/>
                </a:lnTo>
              </a:path>
            </a:pathLst>
          </a:custGeom>
          <a:noFill/>
          <a:ln>
            <a:solidFill>
              <a:schemeClr val="bg1"/>
            </a:solidFill>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2" name="CustomShape 9"/>
          <p:cNvSpPr/>
          <p:nvPr/>
        </p:nvSpPr>
        <p:spPr>
          <a:xfrm flipV="1">
            <a:off x="6700680" y="8272080"/>
            <a:ext cx="1605600" cy="360"/>
          </a:xfrm>
          <a:custGeom>
            <a:avLst/>
            <a:gdLst/>
            <a:ahLst/>
            <a:rect l="l" t="t" r="r" b="b"/>
            <a:pathLst>
              <a:path w="21600" h="21600">
                <a:moveTo>
                  <a:pt x="0" y="0"/>
                </a:moveTo>
                <a:lnTo>
                  <a:pt x="21600" y="21600"/>
                </a:lnTo>
              </a:path>
            </a:pathLst>
          </a:custGeom>
          <a:noFill/>
          <a:ln>
            <a:solidFill>
              <a:schemeClr val="bg1"/>
            </a:solidFill>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3" name="CustomShape 10"/>
          <p:cNvSpPr/>
          <p:nvPr/>
        </p:nvSpPr>
        <p:spPr>
          <a:xfrm>
            <a:off x="13122000" y="11009880"/>
            <a:ext cx="182876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Additional design features include a power switch</a:t>
            </a:r>
            <a:endParaRPr b="0" lang="en-US" sz="3600" spc="-1" strike="noStrike">
              <a:latin typeface="Arial"/>
            </a:endParaRPr>
          </a:p>
        </p:txBody>
      </p:sp>
      <p:sp>
        <p:nvSpPr>
          <p:cNvPr id="264" name="CustomShape 11"/>
          <p:cNvSpPr/>
          <p:nvPr/>
        </p:nvSpPr>
        <p:spPr>
          <a:xfrm flipH="1" flipV="1">
            <a:off x="14173920" y="7440840"/>
            <a:ext cx="7563600" cy="360432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5" name="CustomShape 12"/>
          <p:cNvSpPr/>
          <p:nvPr/>
        </p:nvSpPr>
        <p:spPr>
          <a:xfrm>
            <a:off x="2670480" y="12682440"/>
            <a:ext cx="1561968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Calibri"/>
              </a:rPr>
              <a:t>- And access to the processor and battery underneath for charging and updating</a:t>
            </a:r>
            <a:endParaRPr b="0" lang="en-US" sz="3600" spc="-1" strike="noStrike">
              <a:latin typeface="Arial"/>
            </a:endParaRPr>
          </a:p>
        </p:txBody>
      </p:sp>
      <p:sp>
        <p:nvSpPr>
          <p:cNvPr id="266" name="CustomShape 13"/>
          <p:cNvSpPr/>
          <p:nvPr/>
        </p:nvSpPr>
        <p:spPr>
          <a:xfrm flipV="1">
            <a:off x="7011360" y="8393760"/>
            <a:ext cx="2976480" cy="41400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267" name="CustomShape 14"/>
          <p:cNvSpPr/>
          <p:nvPr/>
        </p:nvSpPr>
        <p:spPr>
          <a:xfrm flipV="1">
            <a:off x="9830520" y="8991720"/>
            <a:ext cx="1609920" cy="3594600"/>
          </a:xfrm>
          <a:custGeom>
            <a:avLst/>
            <a:gdLst/>
            <a:ahLst/>
            <a:rect l="l" t="t" r="r" b="b"/>
            <a:pathLst>
              <a:path w="21600" h="21600">
                <a:moveTo>
                  <a:pt x="0" y="0"/>
                </a:moveTo>
                <a:lnTo>
                  <a:pt x="21600" y="21600"/>
                </a:lnTo>
              </a:path>
            </a:pathLst>
          </a:custGeom>
          <a:noFill/>
          <a:ln>
            <a:round/>
            <a:tailEnd len="med" type="triangle" w="med"/>
          </a:ln>
          <a:effectLst>
            <a:outerShdw blurRad="40000" dir="5400000" dist="23000" rotWithShape="0">
              <a:srgbClr val="000000">
                <a:alpha val="35000"/>
              </a:srgbClr>
            </a:outerShdw>
          </a:effectLst>
        </p:spPr>
        <p:style>
          <a:lnRef idx="3">
            <a:schemeClr val="accent1"/>
          </a:lnRef>
          <a:fillRef idx="0">
            <a:schemeClr val="accent1"/>
          </a:fillRef>
          <a:effectRef idx="2">
            <a:schemeClr val="accent1"/>
          </a:effectRef>
          <a:fontRef idx="minor"/>
        </p:style>
      </p:sp>
    </p:spTree>
  </p:cSld>
  <p:transition spd="med">
    <p:fade/>
  </p:transition>
  <p:timing>
    <p:tnLst>
      <p:par>
        <p:cTn id="396" dur="indefinite" restart="never" nodeType="tmRoot">
          <p:childTnLst>
            <p:seq>
              <p:cTn id="397" dur="indefinite" nodeType="mainSeq">
                <p:childTnLst>
                  <p:par>
                    <p:cTn id="398" fill="hold">
                      <p:stCondLst>
                        <p:cond delay="indefinite"/>
                      </p:stCondLst>
                      <p:childTnLst>
                        <p:par>
                          <p:cTn id="399" fill="hold">
                            <p:stCondLst>
                              <p:cond delay="0"/>
                            </p:stCondLst>
                            <p:childTnLst>
                              <p:par>
                                <p:cTn id="400" nodeType="clickEffect" fill="hold" presetClass="entr" presetID="2" presetSubtype="4">
                                  <p:stCondLst>
                                    <p:cond delay="0"/>
                                  </p:stCondLst>
                                  <p:childTnLst>
                                    <p:set>
                                      <p:cBhvr>
                                        <p:cTn id="401" dur="1" fill="hold">
                                          <p:stCondLst>
                                            <p:cond delay="0"/>
                                          </p:stCondLst>
                                        </p:cTn>
                                        <p:tgtEl>
                                          <p:spTgt spid="258"/>
                                        </p:tgtEl>
                                        <p:attrNameLst>
                                          <p:attrName>style.visibility</p:attrName>
                                        </p:attrNameLst>
                                      </p:cBhvr>
                                      <p:to>
                                        <p:strVal val="visible"/>
                                      </p:to>
                                    </p:set>
                                    <p:anim calcmode="lin" valueType="num">
                                      <p:cBhvr additive="repl">
                                        <p:cTn id="402" dur="1000" fill="hold"/>
                                        <p:tgtEl>
                                          <p:spTgt spid="258"/>
                                        </p:tgtEl>
                                        <p:attrNameLst>
                                          <p:attrName>ppt_x</p:attrName>
                                        </p:attrNameLst>
                                      </p:cBhvr>
                                      <p:tavLst>
                                        <p:tav tm="0">
                                          <p:val>
                                            <p:strVal val="#ppt_x"/>
                                          </p:val>
                                        </p:tav>
                                        <p:tav tm="100000">
                                          <p:val>
                                            <p:strVal val="#ppt_x"/>
                                          </p:val>
                                        </p:tav>
                                      </p:tavLst>
                                    </p:anim>
                                    <p:anim calcmode="lin" valueType="num">
                                      <p:cBhvr additive="repl">
                                        <p:cTn id="403" dur="1000" fill="hold"/>
                                        <p:tgtEl>
                                          <p:spTgt spid="258"/>
                                        </p:tgtEl>
                                        <p:attrNameLst>
                                          <p:attrName>ppt_y</p:attrName>
                                        </p:attrNameLst>
                                      </p:cBhvr>
                                      <p:tavLst>
                                        <p:tav tm="0">
                                          <p:val>
                                            <p:strVal val="1+#ppt_h/2"/>
                                          </p:val>
                                        </p:tav>
                                        <p:tav tm="100000">
                                          <p:val>
                                            <p:strVal val="#ppt_y"/>
                                          </p:val>
                                        </p:tav>
                                      </p:tavLst>
                                    </p:anim>
                                  </p:childTnLst>
                                </p:cTn>
                              </p:par>
                            </p:childTnLst>
                          </p:cTn>
                        </p:par>
                      </p:childTnLst>
                    </p:cTn>
                  </p:par>
                  <p:par>
                    <p:cTn id="404" fill="hold">
                      <p:stCondLst>
                        <p:cond delay="indefinite"/>
                      </p:stCondLst>
                      <p:childTnLst>
                        <p:par>
                          <p:cTn id="405" fill="hold">
                            <p:stCondLst>
                              <p:cond delay="0"/>
                            </p:stCondLst>
                            <p:childTnLst>
                              <p:par>
                                <p:cTn id="406" nodeType="clickEffect" fill="hold" presetClass="entr" presetID="42">
                                  <p:stCondLst>
                                    <p:cond delay="0"/>
                                  </p:stCondLst>
                                  <p:childTnLst>
                                    <p:set>
                                      <p:cBhvr>
                                        <p:cTn id="407" dur="1" fill="hold">
                                          <p:stCondLst>
                                            <p:cond delay="0"/>
                                          </p:stCondLst>
                                        </p:cTn>
                                        <p:tgtEl>
                                          <p:spTgt spid="255"/>
                                        </p:tgtEl>
                                        <p:attrNameLst>
                                          <p:attrName>style.visibility</p:attrName>
                                        </p:attrNameLst>
                                      </p:cBhvr>
                                      <p:to>
                                        <p:strVal val="visible"/>
                                      </p:to>
                                    </p:set>
                                    <p:animEffect filter="fade" transition="in">
                                      <p:cBhvr additive="repl">
                                        <p:cTn id="408" dur="1000"/>
                                        <p:tgtEl>
                                          <p:spTgt spid="255"/>
                                        </p:tgtEl>
                                      </p:cBhvr>
                                    </p:animEffect>
                                    <p:anim calcmode="lin" valueType="num">
                                      <p:cBhvr additive="repl">
                                        <p:cTn id="409" dur="1000" fill="hold"/>
                                        <p:tgtEl>
                                          <p:spTgt spid="255"/>
                                        </p:tgtEl>
                                        <p:attrNameLst>
                                          <p:attrName>ppt_x</p:attrName>
                                        </p:attrNameLst>
                                      </p:cBhvr>
                                      <p:tavLst>
                                        <p:tav tm="0">
                                          <p:val>
                                            <p:strVal val="#ppt_x"/>
                                          </p:val>
                                        </p:tav>
                                        <p:tav tm="100000">
                                          <p:val>
                                            <p:strVal val="#ppt_x"/>
                                          </p:val>
                                        </p:tav>
                                      </p:tavLst>
                                    </p:anim>
                                    <p:anim calcmode="lin" valueType="num">
                                      <p:cBhvr additive="repl">
                                        <p:cTn id="410" dur="1000" fill="hold"/>
                                        <p:tgtEl>
                                          <p:spTgt spid="255"/>
                                        </p:tgtEl>
                                        <p:attrNameLst>
                                          <p:attrName>ppt_y</p:attrName>
                                        </p:attrNameLst>
                                      </p:cBhvr>
                                      <p:tavLst>
                                        <p:tav tm="0">
                                          <p:val>
                                            <p:strVal val="#ppt_y+.1"/>
                                          </p:val>
                                        </p:tav>
                                        <p:tav tm="100000">
                                          <p:val>
                                            <p:strVal val="#ppt_y"/>
                                          </p:val>
                                        </p:tav>
                                      </p:tavLst>
                                    </p:anim>
                                  </p:childTnLst>
                                </p:cTn>
                              </p:par>
                              <p:par>
                                <p:cTn id="411" nodeType="withEffect" fill="hold" presetClass="entr" presetID="42">
                                  <p:stCondLst>
                                    <p:cond delay="0"/>
                                  </p:stCondLst>
                                  <p:childTnLst>
                                    <p:set>
                                      <p:cBhvr>
                                        <p:cTn id="412" dur="1" fill="hold">
                                          <p:stCondLst>
                                            <p:cond delay="0"/>
                                          </p:stCondLst>
                                        </p:cTn>
                                        <p:tgtEl>
                                          <p:spTgt spid="259"/>
                                        </p:tgtEl>
                                        <p:attrNameLst>
                                          <p:attrName>style.visibility</p:attrName>
                                        </p:attrNameLst>
                                      </p:cBhvr>
                                      <p:to>
                                        <p:strVal val="visible"/>
                                      </p:to>
                                    </p:set>
                                    <p:animEffect filter="fade" transition="in">
                                      <p:cBhvr additive="repl">
                                        <p:cTn id="413" dur="1000"/>
                                        <p:tgtEl>
                                          <p:spTgt spid="259"/>
                                        </p:tgtEl>
                                      </p:cBhvr>
                                    </p:animEffect>
                                    <p:anim calcmode="lin" valueType="num">
                                      <p:cBhvr additive="repl">
                                        <p:cTn id="414" dur="1000" fill="hold"/>
                                        <p:tgtEl>
                                          <p:spTgt spid="259"/>
                                        </p:tgtEl>
                                        <p:attrNameLst>
                                          <p:attrName>ppt_x</p:attrName>
                                        </p:attrNameLst>
                                      </p:cBhvr>
                                      <p:tavLst>
                                        <p:tav tm="0">
                                          <p:val>
                                            <p:strVal val="#ppt_x"/>
                                          </p:val>
                                        </p:tav>
                                        <p:tav tm="100000">
                                          <p:val>
                                            <p:strVal val="#ppt_x"/>
                                          </p:val>
                                        </p:tav>
                                      </p:tavLst>
                                    </p:anim>
                                    <p:anim calcmode="lin" valueType="num">
                                      <p:cBhvr additive="repl">
                                        <p:cTn id="415" dur="1000" fill="hold"/>
                                        <p:tgtEl>
                                          <p:spTgt spid="259"/>
                                        </p:tgtEl>
                                        <p:attrNameLst>
                                          <p:attrName>ppt_y</p:attrName>
                                        </p:attrNameLst>
                                      </p:cBhvr>
                                      <p:tavLst>
                                        <p:tav tm="0">
                                          <p:val>
                                            <p:strVal val="#ppt_y+.1"/>
                                          </p:val>
                                        </p:tav>
                                        <p:tav tm="100000">
                                          <p:val>
                                            <p:strVal val="#ppt_y"/>
                                          </p:val>
                                        </p:tav>
                                      </p:tavLst>
                                    </p:anim>
                                  </p:childTnLst>
                                </p:cTn>
                              </p:par>
                            </p:childTnLst>
                          </p:cTn>
                        </p:par>
                      </p:childTnLst>
                    </p:cTn>
                  </p:par>
                  <p:par>
                    <p:cTn id="416" fill="hold">
                      <p:stCondLst>
                        <p:cond delay="indefinite"/>
                      </p:stCondLst>
                      <p:childTnLst>
                        <p:par>
                          <p:cTn id="417" fill="hold">
                            <p:stCondLst>
                              <p:cond delay="0"/>
                            </p:stCondLst>
                            <p:childTnLst>
                              <p:par>
                                <p:cTn id="418" nodeType="clickEffect" fill="hold" presetClass="entr" presetID="42">
                                  <p:stCondLst>
                                    <p:cond delay="0"/>
                                  </p:stCondLst>
                                  <p:childTnLst>
                                    <p:set>
                                      <p:cBhvr>
                                        <p:cTn id="419" dur="1" fill="hold">
                                          <p:stCondLst>
                                            <p:cond delay="0"/>
                                          </p:stCondLst>
                                        </p:cTn>
                                        <p:tgtEl>
                                          <p:spTgt spid="254"/>
                                        </p:tgtEl>
                                        <p:attrNameLst>
                                          <p:attrName>style.visibility</p:attrName>
                                        </p:attrNameLst>
                                      </p:cBhvr>
                                      <p:to>
                                        <p:strVal val="visible"/>
                                      </p:to>
                                    </p:set>
                                    <p:animEffect filter="fade" transition="in">
                                      <p:cBhvr additive="repl">
                                        <p:cTn id="420" dur="1000"/>
                                        <p:tgtEl>
                                          <p:spTgt spid="254"/>
                                        </p:tgtEl>
                                      </p:cBhvr>
                                    </p:animEffect>
                                    <p:anim calcmode="lin" valueType="num">
                                      <p:cBhvr additive="repl">
                                        <p:cTn id="421" dur="1000" fill="hold"/>
                                        <p:tgtEl>
                                          <p:spTgt spid="254"/>
                                        </p:tgtEl>
                                        <p:attrNameLst>
                                          <p:attrName>ppt_x</p:attrName>
                                        </p:attrNameLst>
                                      </p:cBhvr>
                                      <p:tavLst>
                                        <p:tav tm="0">
                                          <p:val>
                                            <p:strVal val="#ppt_x"/>
                                          </p:val>
                                        </p:tav>
                                        <p:tav tm="100000">
                                          <p:val>
                                            <p:strVal val="#ppt_x"/>
                                          </p:val>
                                        </p:tav>
                                      </p:tavLst>
                                    </p:anim>
                                    <p:anim calcmode="lin" valueType="num">
                                      <p:cBhvr additive="repl">
                                        <p:cTn id="422" dur="1000" fill="hold"/>
                                        <p:tgtEl>
                                          <p:spTgt spid="254"/>
                                        </p:tgtEl>
                                        <p:attrNameLst>
                                          <p:attrName>ppt_y</p:attrName>
                                        </p:attrNameLst>
                                      </p:cBhvr>
                                      <p:tavLst>
                                        <p:tav tm="0">
                                          <p:val>
                                            <p:strVal val="#ppt_y+.1"/>
                                          </p:val>
                                        </p:tav>
                                        <p:tav tm="100000">
                                          <p:val>
                                            <p:strVal val="#ppt_y"/>
                                          </p:val>
                                        </p:tav>
                                      </p:tavLst>
                                    </p:anim>
                                  </p:childTnLst>
                                </p:cTn>
                              </p:par>
                              <p:par>
                                <p:cTn id="423" nodeType="withEffect" fill="hold" presetClass="entr" presetID="42">
                                  <p:stCondLst>
                                    <p:cond delay="0"/>
                                  </p:stCondLst>
                                  <p:childTnLst>
                                    <p:set>
                                      <p:cBhvr>
                                        <p:cTn id="424" dur="1" fill="hold">
                                          <p:stCondLst>
                                            <p:cond delay="0"/>
                                          </p:stCondLst>
                                        </p:cTn>
                                        <p:tgtEl>
                                          <p:spTgt spid="260"/>
                                        </p:tgtEl>
                                        <p:attrNameLst>
                                          <p:attrName>style.visibility</p:attrName>
                                        </p:attrNameLst>
                                      </p:cBhvr>
                                      <p:to>
                                        <p:strVal val="visible"/>
                                      </p:to>
                                    </p:set>
                                    <p:animEffect filter="fade" transition="in">
                                      <p:cBhvr additive="repl">
                                        <p:cTn id="425" dur="1000"/>
                                        <p:tgtEl>
                                          <p:spTgt spid="260"/>
                                        </p:tgtEl>
                                      </p:cBhvr>
                                    </p:animEffect>
                                    <p:anim calcmode="lin" valueType="num">
                                      <p:cBhvr additive="repl">
                                        <p:cTn id="426" dur="1000" fill="hold"/>
                                        <p:tgtEl>
                                          <p:spTgt spid="260"/>
                                        </p:tgtEl>
                                        <p:attrNameLst>
                                          <p:attrName>ppt_x</p:attrName>
                                        </p:attrNameLst>
                                      </p:cBhvr>
                                      <p:tavLst>
                                        <p:tav tm="0">
                                          <p:val>
                                            <p:strVal val="#ppt_x"/>
                                          </p:val>
                                        </p:tav>
                                        <p:tav tm="100000">
                                          <p:val>
                                            <p:strVal val="#ppt_x"/>
                                          </p:val>
                                        </p:tav>
                                      </p:tavLst>
                                    </p:anim>
                                    <p:anim calcmode="lin" valueType="num">
                                      <p:cBhvr additive="repl">
                                        <p:cTn id="427"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par>
                    <p:cTn id="428" fill="hold">
                      <p:stCondLst>
                        <p:cond delay="indefinite"/>
                      </p:stCondLst>
                      <p:childTnLst>
                        <p:par>
                          <p:cTn id="429" fill="hold">
                            <p:stCondLst>
                              <p:cond delay="0"/>
                            </p:stCondLst>
                            <p:childTnLst>
                              <p:par>
                                <p:cTn id="430" nodeType="clickEffect" fill="hold" presetClass="entr" presetID="42">
                                  <p:stCondLst>
                                    <p:cond delay="0"/>
                                  </p:stCondLst>
                                  <p:childTnLst>
                                    <p:set>
                                      <p:cBhvr>
                                        <p:cTn id="431" dur="1" fill="hold">
                                          <p:stCondLst>
                                            <p:cond delay="0"/>
                                          </p:stCondLst>
                                        </p:cTn>
                                        <p:tgtEl>
                                          <p:spTgt spid="256"/>
                                        </p:tgtEl>
                                        <p:attrNameLst>
                                          <p:attrName>style.visibility</p:attrName>
                                        </p:attrNameLst>
                                      </p:cBhvr>
                                      <p:to>
                                        <p:strVal val="visible"/>
                                      </p:to>
                                    </p:set>
                                    <p:animEffect filter="fade" transition="in">
                                      <p:cBhvr additive="repl">
                                        <p:cTn id="432" dur="1000"/>
                                        <p:tgtEl>
                                          <p:spTgt spid="256"/>
                                        </p:tgtEl>
                                      </p:cBhvr>
                                    </p:animEffect>
                                    <p:anim calcmode="lin" valueType="num">
                                      <p:cBhvr additive="repl">
                                        <p:cTn id="433" dur="1000" fill="hold"/>
                                        <p:tgtEl>
                                          <p:spTgt spid="256"/>
                                        </p:tgtEl>
                                        <p:attrNameLst>
                                          <p:attrName>ppt_x</p:attrName>
                                        </p:attrNameLst>
                                      </p:cBhvr>
                                      <p:tavLst>
                                        <p:tav tm="0">
                                          <p:val>
                                            <p:strVal val="#ppt_x"/>
                                          </p:val>
                                        </p:tav>
                                        <p:tav tm="100000">
                                          <p:val>
                                            <p:strVal val="#ppt_x"/>
                                          </p:val>
                                        </p:tav>
                                      </p:tavLst>
                                    </p:anim>
                                    <p:anim calcmode="lin" valueType="num">
                                      <p:cBhvr additive="repl">
                                        <p:cTn id="434" dur="1000" fill="hold"/>
                                        <p:tgtEl>
                                          <p:spTgt spid="256"/>
                                        </p:tgtEl>
                                        <p:attrNameLst>
                                          <p:attrName>ppt_y</p:attrName>
                                        </p:attrNameLst>
                                      </p:cBhvr>
                                      <p:tavLst>
                                        <p:tav tm="0">
                                          <p:val>
                                            <p:strVal val="#ppt_y+.1"/>
                                          </p:val>
                                        </p:tav>
                                        <p:tav tm="100000">
                                          <p:val>
                                            <p:strVal val="#ppt_y"/>
                                          </p:val>
                                        </p:tav>
                                      </p:tavLst>
                                    </p:anim>
                                  </p:childTnLst>
                                </p:cTn>
                              </p:par>
                              <p:par>
                                <p:cTn id="435" nodeType="withEffect" fill="hold" presetClass="entr" presetID="42">
                                  <p:stCondLst>
                                    <p:cond delay="0"/>
                                  </p:stCondLst>
                                  <p:childTnLst>
                                    <p:set>
                                      <p:cBhvr>
                                        <p:cTn id="436" dur="1" fill="hold">
                                          <p:stCondLst>
                                            <p:cond delay="0"/>
                                          </p:stCondLst>
                                        </p:cTn>
                                        <p:tgtEl>
                                          <p:spTgt spid="261"/>
                                        </p:tgtEl>
                                        <p:attrNameLst>
                                          <p:attrName>style.visibility</p:attrName>
                                        </p:attrNameLst>
                                      </p:cBhvr>
                                      <p:to>
                                        <p:strVal val="visible"/>
                                      </p:to>
                                    </p:set>
                                    <p:animEffect filter="fade" transition="in">
                                      <p:cBhvr additive="repl">
                                        <p:cTn id="437" dur="1000"/>
                                        <p:tgtEl>
                                          <p:spTgt spid="261"/>
                                        </p:tgtEl>
                                      </p:cBhvr>
                                    </p:animEffect>
                                    <p:anim calcmode="lin" valueType="num">
                                      <p:cBhvr additive="repl">
                                        <p:cTn id="438" dur="1000" fill="hold"/>
                                        <p:tgtEl>
                                          <p:spTgt spid="261"/>
                                        </p:tgtEl>
                                        <p:attrNameLst>
                                          <p:attrName>ppt_x</p:attrName>
                                        </p:attrNameLst>
                                      </p:cBhvr>
                                      <p:tavLst>
                                        <p:tav tm="0">
                                          <p:val>
                                            <p:strVal val="#ppt_x"/>
                                          </p:val>
                                        </p:tav>
                                        <p:tav tm="100000">
                                          <p:val>
                                            <p:strVal val="#ppt_x"/>
                                          </p:val>
                                        </p:tav>
                                      </p:tavLst>
                                    </p:anim>
                                    <p:anim calcmode="lin" valueType="num">
                                      <p:cBhvr additive="repl">
                                        <p:cTn id="439" dur="1000" fill="hold"/>
                                        <p:tgtEl>
                                          <p:spTgt spid="261"/>
                                        </p:tgtEl>
                                        <p:attrNameLst>
                                          <p:attrName>ppt_y</p:attrName>
                                        </p:attrNameLst>
                                      </p:cBhvr>
                                      <p:tavLst>
                                        <p:tav tm="0">
                                          <p:val>
                                            <p:strVal val="#ppt_y+.1"/>
                                          </p:val>
                                        </p:tav>
                                        <p:tav tm="100000">
                                          <p:val>
                                            <p:strVal val="#ppt_y"/>
                                          </p:val>
                                        </p:tav>
                                      </p:tavLst>
                                    </p:anim>
                                  </p:childTnLst>
                                </p:cTn>
                              </p:par>
                            </p:childTnLst>
                          </p:cTn>
                        </p:par>
                      </p:childTnLst>
                    </p:cTn>
                  </p:par>
                  <p:par>
                    <p:cTn id="440" fill="hold">
                      <p:stCondLst>
                        <p:cond delay="indefinite"/>
                      </p:stCondLst>
                      <p:childTnLst>
                        <p:par>
                          <p:cTn id="441" fill="hold">
                            <p:stCondLst>
                              <p:cond delay="0"/>
                            </p:stCondLst>
                            <p:childTnLst>
                              <p:par>
                                <p:cTn id="442" nodeType="clickEffect" fill="hold" presetClass="entr" presetID="42">
                                  <p:stCondLst>
                                    <p:cond delay="0"/>
                                  </p:stCondLst>
                                  <p:childTnLst>
                                    <p:set>
                                      <p:cBhvr>
                                        <p:cTn id="443" dur="1" fill="hold">
                                          <p:stCondLst>
                                            <p:cond delay="0"/>
                                          </p:stCondLst>
                                        </p:cTn>
                                        <p:tgtEl>
                                          <p:spTgt spid="257"/>
                                        </p:tgtEl>
                                        <p:attrNameLst>
                                          <p:attrName>style.visibility</p:attrName>
                                        </p:attrNameLst>
                                      </p:cBhvr>
                                      <p:to>
                                        <p:strVal val="visible"/>
                                      </p:to>
                                    </p:set>
                                    <p:animEffect filter="fade" transition="in">
                                      <p:cBhvr additive="repl">
                                        <p:cTn id="444" dur="1000"/>
                                        <p:tgtEl>
                                          <p:spTgt spid="257"/>
                                        </p:tgtEl>
                                      </p:cBhvr>
                                    </p:animEffect>
                                    <p:anim calcmode="lin" valueType="num">
                                      <p:cBhvr additive="repl">
                                        <p:cTn id="445" dur="1000" fill="hold"/>
                                        <p:tgtEl>
                                          <p:spTgt spid="257"/>
                                        </p:tgtEl>
                                        <p:attrNameLst>
                                          <p:attrName>ppt_x</p:attrName>
                                        </p:attrNameLst>
                                      </p:cBhvr>
                                      <p:tavLst>
                                        <p:tav tm="0">
                                          <p:val>
                                            <p:strVal val="#ppt_x"/>
                                          </p:val>
                                        </p:tav>
                                        <p:tav tm="100000">
                                          <p:val>
                                            <p:strVal val="#ppt_x"/>
                                          </p:val>
                                        </p:tav>
                                      </p:tavLst>
                                    </p:anim>
                                    <p:anim calcmode="lin" valueType="num">
                                      <p:cBhvr additive="repl">
                                        <p:cTn id="446" dur="1000" fill="hold"/>
                                        <p:tgtEl>
                                          <p:spTgt spid="257"/>
                                        </p:tgtEl>
                                        <p:attrNameLst>
                                          <p:attrName>ppt_y</p:attrName>
                                        </p:attrNameLst>
                                      </p:cBhvr>
                                      <p:tavLst>
                                        <p:tav tm="0">
                                          <p:val>
                                            <p:strVal val="#ppt_y+.1"/>
                                          </p:val>
                                        </p:tav>
                                        <p:tav tm="100000">
                                          <p:val>
                                            <p:strVal val="#ppt_y"/>
                                          </p:val>
                                        </p:tav>
                                      </p:tavLst>
                                    </p:anim>
                                  </p:childTnLst>
                                </p:cTn>
                              </p:par>
                              <p:par>
                                <p:cTn id="447" nodeType="withEffect" fill="hold" presetClass="entr" presetID="42">
                                  <p:stCondLst>
                                    <p:cond delay="0"/>
                                  </p:stCondLst>
                                  <p:childTnLst>
                                    <p:set>
                                      <p:cBhvr>
                                        <p:cTn id="448" dur="1" fill="hold">
                                          <p:stCondLst>
                                            <p:cond delay="0"/>
                                          </p:stCondLst>
                                        </p:cTn>
                                        <p:tgtEl>
                                          <p:spTgt spid="262"/>
                                        </p:tgtEl>
                                        <p:attrNameLst>
                                          <p:attrName>style.visibility</p:attrName>
                                        </p:attrNameLst>
                                      </p:cBhvr>
                                      <p:to>
                                        <p:strVal val="visible"/>
                                      </p:to>
                                    </p:set>
                                    <p:animEffect filter="fade" transition="in">
                                      <p:cBhvr additive="repl">
                                        <p:cTn id="449" dur="1000"/>
                                        <p:tgtEl>
                                          <p:spTgt spid="262"/>
                                        </p:tgtEl>
                                      </p:cBhvr>
                                    </p:animEffect>
                                    <p:anim calcmode="lin" valueType="num">
                                      <p:cBhvr additive="repl">
                                        <p:cTn id="450" dur="1000" fill="hold"/>
                                        <p:tgtEl>
                                          <p:spTgt spid="262"/>
                                        </p:tgtEl>
                                        <p:attrNameLst>
                                          <p:attrName>ppt_x</p:attrName>
                                        </p:attrNameLst>
                                      </p:cBhvr>
                                      <p:tavLst>
                                        <p:tav tm="0">
                                          <p:val>
                                            <p:strVal val="#ppt_x"/>
                                          </p:val>
                                        </p:tav>
                                        <p:tav tm="100000">
                                          <p:val>
                                            <p:strVal val="#ppt_x"/>
                                          </p:val>
                                        </p:tav>
                                      </p:tavLst>
                                    </p:anim>
                                    <p:anim calcmode="lin" valueType="num">
                                      <p:cBhvr additive="repl">
                                        <p:cTn id="451" dur="1000" fill="hold"/>
                                        <p:tgtEl>
                                          <p:spTgt spid="262"/>
                                        </p:tgtEl>
                                        <p:attrNameLst>
                                          <p:attrName>ppt_y</p:attrName>
                                        </p:attrNameLst>
                                      </p:cBhvr>
                                      <p:tavLst>
                                        <p:tav tm="0">
                                          <p:val>
                                            <p:strVal val="#ppt_y+.1"/>
                                          </p:val>
                                        </p:tav>
                                        <p:tav tm="100000">
                                          <p:val>
                                            <p:strVal val="#ppt_y"/>
                                          </p:val>
                                        </p:tav>
                                      </p:tavLst>
                                    </p:anim>
                                  </p:childTnLst>
                                </p:cTn>
                              </p:par>
                            </p:childTnLst>
                          </p:cTn>
                        </p:par>
                      </p:childTnLst>
                    </p:cTn>
                  </p:par>
                  <p:par>
                    <p:cTn id="452" fill="hold">
                      <p:stCondLst>
                        <p:cond delay="indefinite"/>
                      </p:stCondLst>
                      <p:childTnLst>
                        <p:par>
                          <p:cTn id="453" fill="hold">
                            <p:stCondLst>
                              <p:cond delay="0"/>
                            </p:stCondLst>
                            <p:childTnLst>
                              <p:par>
                                <p:cTn id="454" nodeType="clickEffect" fill="hold" presetClass="entr" presetID="42">
                                  <p:stCondLst>
                                    <p:cond delay="0"/>
                                  </p:stCondLst>
                                  <p:childTnLst>
                                    <p:set>
                                      <p:cBhvr>
                                        <p:cTn id="455" dur="1" fill="hold">
                                          <p:stCondLst>
                                            <p:cond delay="0"/>
                                          </p:stCondLst>
                                        </p:cTn>
                                        <p:tgtEl>
                                          <p:spTgt spid="263"/>
                                        </p:tgtEl>
                                        <p:attrNameLst>
                                          <p:attrName>style.visibility</p:attrName>
                                        </p:attrNameLst>
                                      </p:cBhvr>
                                      <p:to>
                                        <p:strVal val="visible"/>
                                      </p:to>
                                    </p:set>
                                    <p:animEffect filter="fade" transition="in">
                                      <p:cBhvr additive="repl">
                                        <p:cTn id="456" dur="1000"/>
                                        <p:tgtEl>
                                          <p:spTgt spid="263"/>
                                        </p:tgtEl>
                                      </p:cBhvr>
                                    </p:animEffect>
                                    <p:anim calcmode="lin" valueType="num">
                                      <p:cBhvr additive="repl">
                                        <p:cTn id="457" dur="1000" fill="hold"/>
                                        <p:tgtEl>
                                          <p:spTgt spid="263"/>
                                        </p:tgtEl>
                                        <p:attrNameLst>
                                          <p:attrName>ppt_x</p:attrName>
                                        </p:attrNameLst>
                                      </p:cBhvr>
                                      <p:tavLst>
                                        <p:tav tm="0">
                                          <p:val>
                                            <p:strVal val="#ppt_x"/>
                                          </p:val>
                                        </p:tav>
                                        <p:tav tm="100000">
                                          <p:val>
                                            <p:strVal val="#ppt_x"/>
                                          </p:val>
                                        </p:tav>
                                      </p:tavLst>
                                    </p:anim>
                                    <p:anim calcmode="lin" valueType="num">
                                      <p:cBhvr additive="repl">
                                        <p:cTn id="458" dur="1000" fill="hold"/>
                                        <p:tgtEl>
                                          <p:spTgt spid="263"/>
                                        </p:tgtEl>
                                        <p:attrNameLst>
                                          <p:attrName>ppt_y</p:attrName>
                                        </p:attrNameLst>
                                      </p:cBhvr>
                                      <p:tavLst>
                                        <p:tav tm="0">
                                          <p:val>
                                            <p:strVal val="#ppt_y+.1"/>
                                          </p:val>
                                        </p:tav>
                                        <p:tav tm="100000">
                                          <p:val>
                                            <p:strVal val="#ppt_y"/>
                                          </p:val>
                                        </p:tav>
                                      </p:tavLst>
                                    </p:anim>
                                  </p:childTnLst>
                                </p:cTn>
                              </p:par>
                              <p:par>
                                <p:cTn id="459" nodeType="withEffect" fill="hold" presetClass="entr" presetID="42">
                                  <p:stCondLst>
                                    <p:cond delay="0"/>
                                  </p:stCondLst>
                                  <p:childTnLst>
                                    <p:set>
                                      <p:cBhvr>
                                        <p:cTn id="460" dur="1" fill="hold">
                                          <p:stCondLst>
                                            <p:cond delay="0"/>
                                          </p:stCondLst>
                                        </p:cTn>
                                        <p:tgtEl>
                                          <p:spTgt spid="264"/>
                                        </p:tgtEl>
                                        <p:attrNameLst>
                                          <p:attrName>style.visibility</p:attrName>
                                        </p:attrNameLst>
                                      </p:cBhvr>
                                      <p:to>
                                        <p:strVal val="visible"/>
                                      </p:to>
                                    </p:set>
                                    <p:animEffect filter="fade" transition="in">
                                      <p:cBhvr additive="repl">
                                        <p:cTn id="461" dur="1000"/>
                                        <p:tgtEl>
                                          <p:spTgt spid="264"/>
                                        </p:tgtEl>
                                      </p:cBhvr>
                                    </p:animEffect>
                                    <p:anim calcmode="lin" valueType="num">
                                      <p:cBhvr additive="repl">
                                        <p:cTn id="462" dur="1000" fill="hold"/>
                                        <p:tgtEl>
                                          <p:spTgt spid="264"/>
                                        </p:tgtEl>
                                        <p:attrNameLst>
                                          <p:attrName>ppt_x</p:attrName>
                                        </p:attrNameLst>
                                      </p:cBhvr>
                                      <p:tavLst>
                                        <p:tav tm="0">
                                          <p:val>
                                            <p:strVal val="#ppt_x"/>
                                          </p:val>
                                        </p:tav>
                                        <p:tav tm="100000">
                                          <p:val>
                                            <p:strVal val="#ppt_x"/>
                                          </p:val>
                                        </p:tav>
                                      </p:tavLst>
                                    </p:anim>
                                    <p:anim calcmode="lin" valueType="num">
                                      <p:cBhvr additive="repl">
                                        <p:cTn id="463" dur="1000" fill="hold"/>
                                        <p:tgtEl>
                                          <p:spTgt spid="264"/>
                                        </p:tgtEl>
                                        <p:attrNameLst>
                                          <p:attrName>ppt_y</p:attrName>
                                        </p:attrNameLst>
                                      </p:cBhvr>
                                      <p:tavLst>
                                        <p:tav tm="0">
                                          <p:val>
                                            <p:strVal val="#ppt_y+.1"/>
                                          </p:val>
                                        </p:tav>
                                        <p:tav tm="100000">
                                          <p:val>
                                            <p:strVal val="#ppt_y"/>
                                          </p:val>
                                        </p:tav>
                                      </p:tavLst>
                                    </p:anim>
                                  </p:childTnLst>
                                </p:cTn>
                              </p:par>
                            </p:childTnLst>
                          </p:cTn>
                        </p:par>
                      </p:childTnLst>
                    </p:cTn>
                  </p:par>
                  <p:par>
                    <p:cTn id="464" fill="hold">
                      <p:stCondLst>
                        <p:cond delay="indefinite"/>
                      </p:stCondLst>
                      <p:childTnLst>
                        <p:par>
                          <p:cTn id="465" fill="hold">
                            <p:stCondLst>
                              <p:cond delay="0"/>
                            </p:stCondLst>
                            <p:childTnLst>
                              <p:par>
                                <p:cTn id="466" nodeType="clickEffect" fill="hold" presetClass="entr" presetID="42">
                                  <p:stCondLst>
                                    <p:cond delay="0"/>
                                  </p:stCondLst>
                                  <p:childTnLst>
                                    <p:set>
                                      <p:cBhvr>
                                        <p:cTn id="467" dur="1" fill="hold">
                                          <p:stCondLst>
                                            <p:cond delay="0"/>
                                          </p:stCondLst>
                                        </p:cTn>
                                        <p:tgtEl>
                                          <p:spTgt spid="266"/>
                                        </p:tgtEl>
                                        <p:attrNameLst>
                                          <p:attrName>style.visibility</p:attrName>
                                        </p:attrNameLst>
                                      </p:cBhvr>
                                      <p:to>
                                        <p:strVal val="visible"/>
                                      </p:to>
                                    </p:set>
                                    <p:animEffect filter="fade" transition="in">
                                      <p:cBhvr additive="repl">
                                        <p:cTn id="468" dur="1000"/>
                                        <p:tgtEl>
                                          <p:spTgt spid="266"/>
                                        </p:tgtEl>
                                      </p:cBhvr>
                                    </p:animEffect>
                                    <p:anim calcmode="lin" valueType="num">
                                      <p:cBhvr additive="repl">
                                        <p:cTn id="469" dur="1000" fill="hold"/>
                                        <p:tgtEl>
                                          <p:spTgt spid="266"/>
                                        </p:tgtEl>
                                        <p:attrNameLst>
                                          <p:attrName>ppt_x</p:attrName>
                                        </p:attrNameLst>
                                      </p:cBhvr>
                                      <p:tavLst>
                                        <p:tav tm="0">
                                          <p:val>
                                            <p:strVal val="#ppt_x"/>
                                          </p:val>
                                        </p:tav>
                                        <p:tav tm="100000">
                                          <p:val>
                                            <p:strVal val="#ppt_x"/>
                                          </p:val>
                                        </p:tav>
                                      </p:tavLst>
                                    </p:anim>
                                    <p:anim calcmode="lin" valueType="num">
                                      <p:cBhvr additive="repl">
                                        <p:cTn id="470" dur="1000" fill="hold"/>
                                        <p:tgtEl>
                                          <p:spTgt spid="266"/>
                                        </p:tgtEl>
                                        <p:attrNameLst>
                                          <p:attrName>ppt_y</p:attrName>
                                        </p:attrNameLst>
                                      </p:cBhvr>
                                      <p:tavLst>
                                        <p:tav tm="0">
                                          <p:val>
                                            <p:strVal val="#ppt_y+.1"/>
                                          </p:val>
                                        </p:tav>
                                        <p:tav tm="100000">
                                          <p:val>
                                            <p:strVal val="#ppt_y"/>
                                          </p:val>
                                        </p:tav>
                                      </p:tavLst>
                                    </p:anim>
                                  </p:childTnLst>
                                </p:cTn>
                              </p:par>
                              <p:par>
                                <p:cTn id="471" nodeType="withEffect" fill="hold" presetClass="entr" presetID="42">
                                  <p:stCondLst>
                                    <p:cond delay="0"/>
                                  </p:stCondLst>
                                  <p:childTnLst>
                                    <p:set>
                                      <p:cBhvr>
                                        <p:cTn id="472" dur="1" fill="hold">
                                          <p:stCondLst>
                                            <p:cond delay="0"/>
                                          </p:stCondLst>
                                        </p:cTn>
                                        <p:tgtEl>
                                          <p:spTgt spid="267"/>
                                        </p:tgtEl>
                                        <p:attrNameLst>
                                          <p:attrName>style.visibility</p:attrName>
                                        </p:attrNameLst>
                                      </p:cBhvr>
                                      <p:to>
                                        <p:strVal val="visible"/>
                                      </p:to>
                                    </p:set>
                                    <p:animEffect filter="fade" transition="in">
                                      <p:cBhvr additive="repl">
                                        <p:cTn id="473" dur="1000"/>
                                        <p:tgtEl>
                                          <p:spTgt spid="267"/>
                                        </p:tgtEl>
                                      </p:cBhvr>
                                    </p:animEffect>
                                    <p:anim calcmode="lin" valueType="num">
                                      <p:cBhvr additive="repl">
                                        <p:cTn id="474" dur="1000" fill="hold"/>
                                        <p:tgtEl>
                                          <p:spTgt spid="267"/>
                                        </p:tgtEl>
                                        <p:attrNameLst>
                                          <p:attrName>ppt_x</p:attrName>
                                        </p:attrNameLst>
                                      </p:cBhvr>
                                      <p:tavLst>
                                        <p:tav tm="0">
                                          <p:val>
                                            <p:strVal val="#ppt_x"/>
                                          </p:val>
                                        </p:tav>
                                        <p:tav tm="100000">
                                          <p:val>
                                            <p:strVal val="#ppt_x"/>
                                          </p:val>
                                        </p:tav>
                                      </p:tavLst>
                                    </p:anim>
                                    <p:anim calcmode="lin" valueType="num">
                                      <p:cBhvr additive="repl">
                                        <p:cTn id="475" dur="1000" fill="hold"/>
                                        <p:tgtEl>
                                          <p:spTgt spid="267"/>
                                        </p:tgtEl>
                                        <p:attrNameLst>
                                          <p:attrName>ppt_y</p:attrName>
                                        </p:attrNameLst>
                                      </p:cBhvr>
                                      <p:tavLst>
                                        <p:tav tm="0">
                                          <p:val>
                                            <p:strVal val="#ppt_y+.1"/>
                                          </p:val>
                                        </p:tav>
                                        <p:tav tm="100000">
                                          <p:val>
                                            <p:strVal val="#ppt_y"/>
                                          </p:val>
                                        </p:tav>
                                      </p:tavLst>
                                    </p:anim>
                                  </p:childTnLst>
                                </p:cTn>
                              </p:par>
                              <p:par>
                                <p:cTn id="476" nodeType="withEffect" fill="hold" presetClass="entr" presetID="42">
                                  <p:stCondLst>
                                    <p:cond delay="0"/>
                                  </p:stCondLst>
                                  <p:childTnLst>
                                    <p:set>
                                      <p:cBhvr>
                                        <p:cTn id="477" dur="1" fill="hold">
                                          <p:stCondLst>
                                            <p:cond delay="0"/>
                                          </p:stCondLst>
                                        </p:cTn>
                                        <p:tgtEl>
                                          <p:spTgt spid="265"/>
                                        </p:tgtEl>
                                        <p:attrNameLst>
                                          <p:attrName>style.visibility</p:attrName>
                                        </p:attrNameLst>
                                      </p:cBhvr>
                                      <p:to>
                                        <p:strVal val="visible"/>
                                      </p:to>
                                    </p:set>
                                    <p:animEffect filter="fade" transition="in">
                                      <p:cBhvr additive="repl">
                                        <p:cTn id="478" dur="1000"/>
                                        <p:tgtEl>
                                          <p:spTgt spid="265"/>
                                        </p:tgtEl>
                                      </p:cBhvr>
                                    </p:animEffect>
                                    <p:anim calcmode="lin" valueType="num">
                                      <p:cBhvr additive="repl">
                                        <p:cTn id="479" dur="1000" fill="hold"/>
                                        <p:tgtEl>
                                          <p:spTgt spid="265"/>
                                        </p:tgtEl>
                                        <p:attrNameLst>
                                          <p:attrName>ppt_x</p:attrName>
                                        </p:attrNameLst>
                                      </p:cBhvr>
                                      <p:tavLst>
                                        <p:tav tm="0">
                                          <p:val>
                                            <p:strVal val="#ppt_x"/>
                                          </p:val>
                                        </p:tav>
                                        <p:tav tm="100000">
                                          <p:val>
                                            <p:strVal val="#ppt_x"/>
                                          </p:val>
                                        </p:tav>
                                      </p:tavLst>
                                    </p:anim>
                                    <p:anim calcmode="lin" valueType="num">
                                      <p:cBhvr additive="repl">
                                        <p:cTn id="480" dur="1000" fill="hold"/>
                                        <p:tgtEl>
                                          <p:spTgt spid="26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1169640" y="2585520"/>
            <a:ext cx="15553800" cy="830520"/>
          </a:xfrm>
          <a:prstGeom prst="rect">
            <a:avLst/>
          </a:prstGeom>
          <a:noFill/>
          <a:ln>
            <a:noFill/>
          </a:ln>
        </p:spPr>
        <p:txBody>
          <a:bodyPr lIns="0" rIns="0" tIns="0" bIns="0"/>
          <a:p>
            <a:pPr>
              <a:lnSpc>
                <a:spcPct val="100000"/>
              </a:lnSpc>
              <a:spcAft>
                <a:spcPts val="2500"/>
              </a:spcAft>
            </a:pPr>
            <a:r>
              <a:rPr b="1" lang="ru-RU" sz="5400" spc="-1" strike="noStrike" cap="all">
                <a:solidFill>
                  <a:srgbClr val="000000"/>
                </a:solidFill>
                <a:latin typeface="Franklin Gothic Book"/>
                <a:ea typeface="Franklin Gothic Book"/>
              </a:rPr>
              <a:t>Stay at home testing</a:t>
            </a:r>
            <a:endParaRPr b="0" lang="ru-RU" sz="5400" spc="-1" strike="noStrike">
              <a:solidFill>
                <a:srgbClr val="000000"/>
              </a:solidFill>
              <a:latin typeface="Franklin Gothic Book"/>
            </a:endParaRPr>
          </a:p>
        </p:txBody>
      </p:sp>
      <p:sp>
        <p:nvSpPr>
          <p:cNvPr id="269" name="CustomShape 2"/>
          <p:cNvSpPr/>
          <p:nvPr/>
        </p:nvSpPr>
        <p:spPr>
          <a:xfrm>
            <a:off x="1169640" y="957960"/>
            <a:ext cx="14938560" cy="1206720"/>
          </a:xfrm>
          <a:prstGeom prst="rect">
            <a:avLst/>
          </a:prstGeom>
          <a:noFill/>
          <a:ln>
            <a:noFill/>
          </a:ln>
        </p:spPr>
        <p:style>
          <a:lnRef idx="0"/>
          <a:fillRef idx="0"/>
          <a:effectRef idx="0"/>
          <a:fontRef idx="minor"/>
        </p:style>
        <p:txBody>
          <a:bodyPr lIns="0" rIns="0" tIns="0" bIns="0"/>
          <a:p>
            <a:pPr>
              <a:lnSpc>
                <a:spcPts val="9499"/>
              </a:lnSpc>
            </a:pPr>
            <a:r>
              <a:rPr b="1" lang="en-US" sz="9000" spc="-1" strike="noStrike" cap="all">
                <a:solidFill>
                  <a:srgbClr val="000000"/>
                </a:solidFill>
                <a:latin typeface="Franklin Gothic Demi"/>
                <a:ea typeface="Franklin Gothic Demi"/>
              </a:rPr>
              <a:t>Sensing vehicles</a:t>
            </a:r>
            <a:endParaRPr b="0" lang="en-US" sz="9000" spc="-1" strike="noStrike">
              <a:latin typeface="Arial"/>
            </a:endParaRPr>
          </a:p>
        </p:txBody>
      </p:sp>
      <p:pic>
        <p:nvPicPr>
          <p:cNvPr id="270" name="Picture 6" descr=""/>
          <p:cNvPicPr/>
          <p:nvPr/>
        </p:nvPicPr>
        <p:blipFill>
          <a:blip r:embed="rId1"/>
          <a:srcRect l="26223" t="26657" r="10654" b="25427"/>
          <a:stretch/>
        </p:blipFill>
        <p:spPr>
          <a:xfrm>
            <a:off x="8207640" y="4210560"/>
            <a:ext cx="7230960" cy="4115880"/>
          </a:xfrm>
          <a:prstGeom prst="rect">
            <a:avLst/>
          </a:prstGeom>
          <a:ln>
            <a:noFill/>
          </a:ln>
        </p:spPr>
      </p:pic>
      <p:pic>
        <p:nvPicPr>
          <p:cNvPr id="271" name="Picture 8" descr=""/>
          <p:cNvPicPr/>
          <p:nvPr/>
        </p:nvPicPr>
        <p:blipFill>
          <a:blip r:embed="rId2"/>
          <a:srcRect l="34683" t="32942" r="35211" b="42523"/>
          <a:stretch/>
        </p:blipFill>
        <p:spPr>
          <a:xfrm>
            <a:off x="16399440" y="9215640"/>
            <a:ext cx="7230240" cy="4115880"/>
          </a:xfrm>
          <a:prstGeom prst="rect">
            <a:avLst/>
          </a:prstGeom>
          <a:ln>
            <a:noFill/>
          </a:ln>
        </p:spPr>
      </p:pic>
      <p:pic>
        <p:nvPicPr>
          <p:cNvPr id="272" name="Picture 10" descr=""/>
          <p:cNvPicPr/>
          <p:nvPr/>
        </p:nvPicPr>
        <p:blipFill>
          <a:blip r:embed="rId3"/>
          <a:srcRect l="27568" t="37822" r="15505" b="24625"/>
          <a:stretch/>
        </p:blipFill>
        <p:spPr>
          <a:xfrm>
            <a:off x="8207640" y="9195840"/>
            <a:ext cx="7230960" cy="4115880"/>
          </a:xfrm>
          <a:prstGeom prst="rect">
            <a:avLst/>
          </a:prstGeom>
          <a:ln>
            <a:noFill/>
          </a:ln>
        </p:spPr>
      </p:pic>
      <p:pic>
        <p:nvPicPr>
          <p:cNvPr id="273" name="Picture 12" descr=""/>
          <p:cNvPicPr/>
          <p:nvPr/>
        </p:nvPicPr>
        <p:blipFill>
          <a:blip r:embed="rId4"/>
          <a:srcRect l="30218" t="45594" r="29223" b="27021"/>
          <a:stretch/>
        </p:blipFill>
        <p:spPr>
          <a:xfrm>
            <a:off x="16459920" y="4248000"/>
            <a:ext cx="7230240" cy="4115880"/>
          </a:xfrm>
          <a:prstGeom prst="rect">
            <a:avLst/>
          </a:prstGeom>
          <a:ln>
            <a:noFill/>
          </a:ln>
        </p:spPr>
      </p:pic>
      <p:pic>
        <p:nvPicPr>
          <p:cNvPr id="274" name="Picture 3" descr=""/>
          <p:cNvPicPr/>
          <p:nvPr/>
        </p:nvPicPr>
        <p:blipFill>
          <a:blip r:embed="rId5"/>
          <a:stretch/>
        </p:blipFill>
        <p:spPr>
          <a:xfrm>
            <a:off x="714960" y="4129200"/>
            <a:ext cx="6700680" cy="5028840"/>
          </a:xfrm>
          <a:prstGeom prst="rect">
            <a:avLst/>
          </a:prstGeom>
          <a:ln>
            <a:noFill/>
          </a:ln>
        </p:spPr>
      </p:pic>
      <p:sp>
        <p:nvSpPr>
          <p:cNvPr id="275" name="CustomShape 3"/>
          <p:cNvSpPr/>
          <p:nvPr/>
        </p:nvSpPr>
        <p:spPr>
          <a:xfrm>
            <a:off x="991440" y="9215640"/>
            <a:ext cx="6255360" cy="155196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Calibri"/>
              </a:rPr>
              <a:t>- 3D printed PVC mount</a:t>
            </a:r>
            <a:endParaRPr b="0" lang="en-US" sz="4800" spc="-1" strike="noStrike">
              <a:latin typeface="Arial"/>
            </a:endParaRPr>
          </a:p>
        </p:txBody>
      </p:sp>
    </p:spTree>
  </p:cSld>
  <p:transition spd="med">
    <p:fade/>
  </p:transition>
  <p:timing>
    <p:tnLst>
      <p:par>
        <p:cTn id="481" dur="indefinite" restart="never" nodeType="tmRoot">
          <p:childTnLst>
            <p:seq>
              <p:cTn id="482" dur="indefinite" nodeType="mainSeq">
                <p:childTnLst>
                  <p:par>
                    <p:cTn id="483" fill="hold">
                      <p:stCondLst>
                        <p:cond delay="indefinite"/>
                      </p:stCondLst>
                      <p:childTnLst>
                        <p:par>
                          <p:cTn id="484" fill="hold">
                            <p:stCondLst>
                              <p:cond delay="0"/>
                            </p:stCondLst>
                            <p:childTnLst>
                              <p:par>
                                <p:cTn id="485" nodeType="clickEffect" fill="hold" presetClass="entr" presetID="2" presetSubtype="4">
                                  <p:stCondLst>
                                    <p:cond delay="0"/>
                                  </p:stCondLst>
                                  <p:childTnLst>
                                    <p:set>
                                      <p:cBhvr>
                                        <p:cTn id="486" dur="1" fill="hold">
                                          <p:stCondLst>
                                            <p:cond delay="0"/>
                                          </p:stCondLst>
                                        </p:cTn>
                                        <p:tgtEl>
                                          <p:spTgt spid="274"/>
                                        </p:tgtEl>
                                        <p:attrNameLst>
                                          <p:attrName>style.visibility</p:attrName>
                                        </p:attrNameLst>
                                      </p:cBhvr>
                                      <p:to>
                                        <p:strVal val="visible"/>
                                      </p:to>
                                    </p:set>
                                    <p:anim calcmode="lin" valueType="num">
                                      <p:cBhvr additive="repl">
                                        <p:cTn id="487" dur="1000" fill="hold"/>
                                        <p:tgtEl>
                                          <p:spTgt spid="274"/>
                                        </p:tgtEl>
                                        <p:attrNameLst>
                                          <p:attrName>ppt_x</p:attrName>
                                        </p:attrNameLst>
                                      </p:cBhvr>
                                      <p:tavLst>
                                        <p:tav tm="0">
                                          <p:val>
                                            <p:strVal val="#ppt_x"/>
                                          </p:val>
                                        </p:tav>
                                        <p:tav tm="100000">
                                          <p:val>
                                            <p:strVal val="#ppt_x"/>
                                          </p:val>
                                        </p:tav>
                                      </p:tavLst>
                                    </p:anim>
                                    <p:anim calcmode="lin" valueType="num">
                                      <p:cBhvr additive="repl">
                                        <p:cTn id="488" dur="1000" fill="hold"/>
                                        <p:tgtEl>
                                          <p:spTgt spid="274"/>
                                        </p:tgtEl>
                                        <p:attrNameLst>
                                          <p:attrName>ppt_y</p:attrName>
                                        </p:attrNameLst>
                                      </p:cBhvr>
                                      <p:tavLst>
                                        <p:tav tm="0">
                                          <p:val>
                                            <p:strVal val="1+#ppt_h/2"/>
                                          </p:val>
                                        </p:tav>
                                        <p:tav tm="100000">
                                          <p:val>
                                            <p:strVal val="#ppt_y"/>
                                          </p:val>
                                        </p:tav>
                                      </p:tavLst>
                                    </p:anim>
                                  </p:childTnLst>
                                </p:cTn>
                              </p:par>
                              <p:par>
                                <p:cTn id="489" nodeType="withEffect" fill="hold" presetClass="entr" presetID="2" presetSubtype="4">
                                  <p:stCondLst>
                                    <p:cond delay="0"/>
                                  </p:stCondLst>
                                  <p:childTnLst>
                                    <p:set>
                                      <p:cBhvr>
                                        <p:cTn id="490" dur="1" fill="hold">
                                          <p:stCondLst>
                                            <p:cond delay="0"/>
                                          </p:stCondLst>
                                        </p:cTn>
                                        <p:tgtEl>
                                          <p:spTgt spid="275"/>
                                        </p:tgtEl>
                                        <p:attrNameLst>
                                          <p:attrName>style.visibility</p:attrName>
                                        </p:attrNameLst>
                                      </p:cBhvr>
                                      <p:to>
                                        <p:strVal val="visible"/>
                                      </p:to>
                                    </p:set>
                                    <p:anim calcmode="lin" valueType="num">
                                      <p:cBhvr additive="repl">
                                        <p:cTn id="491" dur="1000" fill="hold"/>
                                        <p:tgtEl>
                                          <p:spTgt spid="275"/>
                                        </p:tgtEl>
                                        <p:attrNameLst>
                                          <p:attrName>ppt_x</p:attrName>
                                        </p:attrNameLst>
                                      </p:cBhvr>
                                      <p:tavLst>
                                        <p:tav tm="0">
                                          <p:val>
                                            <p:strVal val="#ppt_x"/>
                                          </p:val>
                                        </p:tav>
                                        <p:tav tm="100000">
                                          <p:val>
                                            <p:strVal val="#ppt_x"/>
                                          </p:val>
                                        </p:tav>
                                      </p:tavLst>
                                    </p:anim>
                                    <p:anim calcmode="lin" valueType="num">
                                      <p:cBhvr additive="repl">
                                        <p:cTn id="492" dur="1000" fill="hold"/>
                                        <p:tgtEl>
                                          <p:spTgt spid="275"/>
                                        </p:tgtEl>
                                        <p:attrNameLst>
                                          <p:attrName>ppt_y</p:attrName>
                                        </p:attrNameLst>
                                      </p:cBhvr>
                                      <p:tavLst>
                                        <p:tav tm="0">
                                          <p:val>
                                            <p:strVal val="1+#ppt_h/2"/>
                                          </p:val>
                                        </p:tav>
                                        <p:tav tm="100000">
                                          <p:val>
                                            <p:strVal val="#ppt_y"/>
                                          </p:val>
                                        </p:tav>
                                      </p:tavLst>
                                    </p:anim>
                                  </p:childTnLst>
                                </p:cTn>
                              </p:par>
                            </p:childTnLst>
                          </p:cTn>
                        </p:par>
                      </p:childTnLst>
                    </p:cTn>
                  </p:par>
                  <p:par>
                    <p:cTn id="493" fill="hold">
                      <p:stCondLst>
                        <p:cond delay="indefinite"/>
                      </p:stCondLst>
                      <p:childTnLst>
                        <p:par>
                          <p:cTn id="494" fill="hold">
                            <p:stCondLst>
                              <p:cond delay="0"/>
                            </p:stCondLst>
                            <p:childTnLst>
                              <p:par>
                                <p:cTn id="495" nodeType="clickEffect" fill="hold" presetClass="entr" presetID="2" presetSubtype="4">
                                  <p:stCondLst>
                                    <p:cond delay="0"/>
                                  </p:stCondLst>
                                  <p:childTnLst>
                                    <p:set>
                                      <p:cBhvr>
                                        <p:cTn id="496" dur="1" fill="hold">
                                          <p:stCondLst>
                                            <p:cond delay="0"/>
                                          </p:stCondLst>
                                        </p:cTn>
                                        <p:tgtEl>
                                          <p:spTgt spid="270"/>
                                        </p:tgtEl>
                                        <p:attrNameLst>
                                          <p:attrName>style.visibility</p:attrName>
                                        </p:attrNameLst>
                                      </p:cBhvr>
                                      <p:to>
                                        <p:strVal val="visible"/>
                                      </p:to>
                                    </p:set>
                                    <p:anim calcmode="lin" valueType="num">
                                      <p:cBhvr additive="repl">
                                        <p:cTn id="497" dur="1000" fill="hold"/>
                                        <p:tgtEl>
                                          <p:spTgt spid="270"/>
                                        </p:tgtEl>
                                        <p:attrNameLst>
                                          <p:attrName>ppt_x</p:attrName>
                                        </p:attrNameLst>
                                      </p:cBhvr>
                                      <p:tavLst>
                                        <p:tav tm="0">
                                          <p:val>
                                            <p:strVal val="#ppt_x"/>
                                          </p:val>
                                        </p:tav>
                                        <p:tav tm="100000">
                                          <p:val>
                                            <p:strVal val="#ppt_x"/>
                                          </p:val>
                                        </p:tav>
                                      </p:tavLst>
                                    </p:anim>
                                    <p:anim calcmode="lin" valueType="num">
                                      <p:cBhvr additive="repl">
                                        <p:cTn id="498" dur="1000" fill="hold"/>
                                        <p:tgtEl>
                                          <p:spTgt spid="270"/>
                                        </p:tgtEl>
                                        <p:attrNameLst>
                                          <p:attrName>ppt_y</p:attrName>
                                        </p:attrNameLst>
                                      </p:cBhvr>
                                      <p:tavLst>
                                        <p:tav tm="0">
                                          <p:val>
                                            <p:strVal val="1+#ppt_h/2"/>
                                          </p:val>
                                        </p:tav>
                                        <p:tav tm="100000">
                                          <p:val>
                                            <p:strVal val="#ppt_y"/>
                                          </p:val>
                                        </p:tav>
                                      </p:tavLst>
                                    </p:anim>
                                  </p:childTnLst>
                                </p:cTn>
                              </p:par>
                              <p:par>
                                <p:cTn id="499" nodeType="withEffect" fill="hold" presetClass="entr" presetID="2" presetSubtype="4">
                                  <p:stCondLst>
                                    <p:cond delay="0"/>
                                  </p:stCondLst>
                                  <p:childTnLst>
                                    <p:set>
                                      <p:cBhvr>
                                        <p:cTn id="500" dur="1" fill="hold">
                                          <p:stCondLst>
                                            <p:cond delay="0"/>
                                          </p:stCondLst>
                                        </p:cTn>
                                        <p:tgtEl>
                                          <p:spTgt spid="273"/>
                                        </p:tgtEl>
                                        <p:attrNameLst>
                                          <p:attrName>style.visibility</p:attrName>
                                        </p:attrNameLst>
                                      </p:cBhvr>
                                      <p:to>
                                        <p:strVal val="visible"/>
                                      </p:to>
                                    </p:set>
                                    <p:anim calcmode="lin" valueType="num">
                                      <p:cBhvr additive="repl">
                                        <p:cTn id="501" dur="1000" fill="hold"/>
                                        <p:tgtEl>
                                          <p:spTgt spid="273"/>
                                        </p:tgtEl>
                                        <p:attrNameLst>
                                          <p:attrName>ppt_x</p:attrName>
                                        </p:attrNameLst>
                                      </p:cBhvr>
                                      <p:tavLst>
                                        <p:tav tm="0">
                                          <p:val>
                                            <p:strVal val="#ppt_x"/>
                                          </p:val>
                                        </p:tav>
                                        <p:tav tm="100000">
                                          <p:val>
                                            <p:strVal val="#ppt_x"/>
                                          </p:val>
                                        </p:tav>
                                      </p:tavLst>
                                    </p:anim>
                                    <p:anim calcmode="lin" valueType="num">
                                      <p:cBhvr additive="repl">
                                        <p:cTn id="502" dur="1000" fill="hold"/>
                                        <p:tgtEl>
                                          <p:spTgt spid="273"/>
                                        </p:tgtEl>
                                        <p:attrNameLst>
                                          <p:attrName>ppt_y</p:attrName>
                                        </p:attrNameLst>
                                      </p:cBhvr>
                                      <p:tavLst>
                                        <p:tav tm="0">
                                          <p:val>
                                            <p:strVal val="1+#ppt_h/2"/>
                                          </p:val>
                                        </p:tav>
                                        <p:tav tm="100000">
                                          <p:val>
                                            <p:strVal val="#ppt_y"/>
                                          </p:val>
                                        </p:tav>
                                      </p:tavLst>
                                    </p:anim>
                                  </p:childTnLst>
                                </p:cTn>
                              </p:par>
                            </p:childTnLst>
                          </p:cTn>
                        </p:par>
                      </p:childTnLst>
                    </p:cTn>
                  </p:par>
                  <p:par>
                    <p:cTn id="503" fill="hold">
                      <p:stCondLst>
                        <p:cond delay="indefinite"/>
                      </p:stCondLst>
                      <p:childTnLst>
                        <p:par>
                          <p:cTn id="504" fill="hold">
                            <p:stCondLst>
                              <p:cond delay="0"/>
                            </p:stCondLst>
                            <p:childTnLst>
                              <p:par>
                                <p:cTn id="505" nodeType="clickEffect" fill="hold" presetClass="entr" presetID="2" presetSubtype="4">
                                  <p:stCondLst>
                                    <p:cond delay="0"/>
                                  </p:stCondLst>
                                  <p:childTnLst>
                                    <p:set>
                                      <p:cBhvr>
                                        <p:cTn id="506" dur="1" fill="hold">
                                          <p:stCondLst>
                                            <p:cond delay="0"/>
                                          </p:stCondLst>
                                        </p:cTn>
                                        <p:tgtEl>
                                          <p:spTgt spid="272"/>
                                        </p:tgtEl>
                                        <p:attrNameLst>
                                          <p:attrName>style.visibility</p:attrName>
                                        </p:attrNameLst>
                                      </p:cBhvr>
                                      <p:to>
                                        <p:strVal val="visible"/>
                                      </p:to>
                                    </p:set>
                                    <p:anim calcmode="lin" valueType="num">
                                      <p:cBhvr additive="repl">
                                        <p:cTn id="507" dur="1000" fill="hold"/>
                                        <p:tgtEl>
                                          <p:spTgt spid="272"/>
                                        </p:tgtEl>
                                        <p:attrNameLst>
                                          <p:attrName>ppt_x</p:attrName>
                                        </p:attrNameLst>
                                      </p:cBhvr>
                                      <p:tavLst>
                                        <p:tav tm="0">
                                          <p:val>
                                            <p:strVal val="#ppt_x"/>
                                          </p:val>
                                        </p:tav>
                                        <p:tav tm="100000">
                                          <p:val>
                                            <p:strVal val="#ppt_x"/>
                                          </p:val>
                                        </p:tav>
                                      </p:tavLst>
                                    </p:anim>
                                    <p:anim calcmode="lin" valueType="num">
                                      <p:cBhvr additive="repl">
                                        <p:cTn id="508" dur="1000" fill="hold"/>
                                        <p:tgtEl>
                                          <p:spTgt spid="272"/>
                                        </p:tgtEl>
                                        <p:attrNameLst>
                                          <p:attrName>ppt_y</p:attrName>
                                        </p:attrNameLst>
                                      </p:cBhvr>
                                      <p:tavLst>
                                        <p:tav tm="0">
                                          <p:val>
                                            <p:strVal val="1+#ppt_h/2"/>
                                          </p:val>
                                        </p:tav>
                                        <p:tav tm="100000">
                                          <p:val>
                                            <p:strVal val="#ppt_y"/>
                                          </p:val>
                                        </p:tav>
                                      </p:tavLst>
                                    </p:anim>
                                  </p:childTnLst>
                                </p:cTn>
                              </p:par>
                              <p:par>
                                <p:cTn id="509" nodeType="withEffect" fill="hold" presetClass="entr" presetID="2" presetSubtype="4">
                                  <p:stCondLst>
                                    <p:cond delay="0"/>
                                  </p:stCondLst>
                                  <p:childTnLst>
                                    <p:set>
                                      <p:cBhvr>
                                        <p:cTn id="510" dur="1" fill="hold">
                                          <p:stCondLst>
                                            <p:cond delay="0"/>
                                          </p:stCondLst>
                                        </p:cTn>
                                        <p:tgtEl>
                                          <p:spTgt spid="271"/>
                                        </p:tgtEl>
                                        <p:attrNameLst>
                                          <p:attrName>style.visibility</p:attrName>
                                        </p:attrNameLst>
                                      </p:cBhvr>
                                      <p:to>
                                        <p:strVal val="visible"/>
                                      </p:to>
                                    </p:set>
                                    <p:anim calcmode="lin" valueType="num">
                                      <p:cBhvr additive="repl">
                                        <p:cTn id="511" dur="1000" fill="hold"/>
                                        <p:tgtEl>
                                          <p:spTgt spid="271"/>
                                        </p:tgtEl>
                                        <p:attrNameLst>
                                          <p:attrName>ppt_x</p:attrName>
                                        </p:attrNameLst>
                                      </p:cBhvr>
                                      <p:tavLst>
                                        <p:tav tm="0">
                                          <p:val>
                                            <p:strVal val="#ppt_x"/>
                                          </p:val>
                                        </p:tav>
                                        <p:tav tm="100000">
                                          <p:val>
                                            <p:strVal val="#ppt_x"/>
                                          </p:val>
                                        </p:tav>
                                      </p:tavLst>
                                    </p:anim>
                                    <p:anim calcmode="lin" valueType="num">
                                      <p:cBhvr additive="repl">
                                        <p:cTn id="512" dur="1000" fill="hold"/>
                                        <p:tgtEl>
                                          <p:spTgt spid="2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ui-cda-template</Template>
  <TotalTime>1597</TotalTime>
  <Application>LibreOffice/6.0.7.3$Linux_X86_64 LibreOffice_project/00m0$Build-3</Application>
  <Words>989</Words>
  <Paragraphs>162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2020-04-27T19:32:28Z</dcterms:created>
  <dc:creator>Zane Goodrick</dc:creator>
  <dc:description/>
  <dc:language>en-US</dc:language>
  <cp:lastModifiedBy/>
  <dcterms:modified xsi:type="dcterms:W3CDTF">2020-04-30T12:43:09Z</dcterms:modified>
  <cp:revision>42</cp:revision>
  <dc:subject/>
  <dc:title>Park – It - Cda</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1</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21</vt:i4>
  </property>
</Properties>
</file>